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3" r:id="rId6"/>
    <p:sldId id="274" r:id="rId7"/>
    <p:sldId id="275" r:id="rId8"/>
    <p:sldId id="289" r:id="rId9"/>
    <p:sldId id="277" r:id="rId10"/>
    <p:sldId id="278" r:id="rId11"/>
    <p:sldId id="279" r:id="rId12"/>
    <p:sldId id="283" r:id="rId13"/>
    <p:sldId id="282" r:id="rId14"/>
    <p:sldId id="281" r:id="rId15"/>
    <p:sldId id="280" r:id="rId16"/>
    <p:sldId id="284" r:id="rId17"/>
    <p:sldId id="285" r:id="rId18"/>
    <p:sldId id="286" r:id="rId19"/>
    <p:sldId id="287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641C3-25D0-4BE3-8261-76219460EF4B}" v="1" dt="2023-09-15T12:58:56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27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1885" y="6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Fatima" userId="15782a11-1712-42ab-8ddf-0dba2dedcd4c" providerId="ADAL" clId="{13F641C3-25D0-4BE3-8261-76219460EF4B}"/>
    <pc:docChg chg="custSel modSld">
      <pc:chgData name="Marshall Fatima" userId="15782a11-1712-42ab-8ddf-0dba2dedcd4c" providerId="ADAL" clId="{13F641C3-25D0-4BE3-8261-76219460EF4B}" dt="2023-09-15T13:02:45.837" v="9" actId="2711"/>
      <pc:docMkLst>
        <pc:docMk/>
      </pc:docMkLst>
      <pc:sldChg chg="modSp mod">
        <pc:chgData name="Marshall Fatima" userId="15782a11-1712-42ab-8ddf-0dba2dedcd4c" providerId="ADAL" clId="{13F641C3-25D0-4BE3-8261-76219460EF4B}" dt="2023-09-15T13:02:45.837" v="9" actId="2711"/>
        <pc:sldMkLst>
          <pc:docMk/>
          <pc:sldMk cId="1728092716" sldId="275"/>
        </pc:sldMkLst>
        <pc:spChg chg="mod">
          <ac:chgData name="Marshall Fatima" userId="15782a11-1712-42ab-8ddf-0dba2dedcd4c" providerId="ADAL" clId="{13F641C3-25D0-4BE3-8261-76219460EF4B}" dt="2023-09-15T13:02:45.837" v="9" actId="2711"/>
          <ac:spMkLst>
            <pc:docMk/>
            <pc:sldMk cId="1728092716" sldId="275"/>
            <ac:spMk id="6" creationId="{34987AE5-D6A7-E8A8-75F1-433D371768C3}"/>
          </ac:spMkLst>
        </pc:spChg>
      </pc:sldChg>
      <pc:sldChg chg="addSp delSp modSp mod">
        <pc:chgData name="Marshall Fatima" userId="15782a11-1712-42ab-8ddf-0dba2dedcd4c" providerId="ADAL" clId="{13F641C3-25D0-4BE3-8261-76219460EF4B}" dt="2023-09-15T12:59:09.491" v="8" actId="167"/>
        <pc:sldMkLst>
          <pc:docMk/>
          <pc:sldMk cId="3864389088" sldId="287"/>
        </pc:sldMkLst>
        <pc:spChg chg="del">
          <ac:chgData name="Marshall Fatima" userId="15782a11-1712-42ab-8ddf-0dba2dedcd4c" providerId="ADAL" clId="{13F641C3-25D0-4BE3-8261-76219460EF4B}" dt="2023-09-15T12:58:36.541" v="1" actId="21"/>
          <ac:spMkLst>
            <pc:docMk/>
            <pc:sldMk cId="3864389088" sldId="287"/>
            <ac:spMk id="10" creationId="{5994497D-3F42-EA2C-4C31-69A2D617DEC7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0" creationId="{785AEA50-0961-38E2-6DCE-DC60949C5B6E}"/>
          </ac:spMkLst>
        </pc:spChg>
        <pc:spChg chg="del">
          <ac:chgData name="Marshall Fatima" userId="15782a11-1712-42ab-8ddf-0dba2dedcd4c" providerId="ADAL" clId="{13F641C3-25D0-4BE3-8261-76219460EF4B}" dt="2023-09-15T12:58:39.061" v="2" actId="21"/>
          <ac:spMkLst>
            <pc:docMk/>
            <pc:sldMk cId="3864389088" sldId="287"/>
            <ac:spMk id="22" creationId="{51EBE3CA-1AAE-1CCD-9A61-E9E487C21AF0}"/>
          </ac:spMkLst>
        </pc:spChg>
        <pc:spChg chg="del">
          <ac:chgData name="Marshall Fatima" userId="15782a11-1712-42ab-8ddf-0dba2dedcd4c" providerId="ADAL" clId="{13F641C3-25D0-4BE3-8261-76219460EF4B}" dt="2023-09-15T12:58:45.125" v="4" actId="21"/>
          <ac:spMkLst>
            <pc:docMk/>
            <pc:sldMk cId="3864389088" sldId="287"/>
            <ac:spMk id="23" creationId="{F7B55665-7CC2-0A44-6BB7-462460ECE191}"/>
          </ac:spMkLst>
        </pc:spChg>
        <pc:spChg chg="del">
          <ac:chgData name="Marshall Fatima" userId="15782a11-1712-42ab-8ddf-0dba2dedcd4c" providerId="ADAL" clId="{13F641C3-25D0-4BE3-8261-76219460EF4B}" dt="2023-09-15T12:58:42.316" v="3" actId="21"/>
          <ac:spMkLst>
            <pc:docMk/>
            <pc:sldMk cId="3864389088" sldId="287"/>
            <ac:spMk id="24" creationId="{8F64D90E-551C-72C5-EA76-8324D4650FB6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5" creationId="{4F757A92-7481-95EF-CE0D-08CC7E2A14AC}"/>
          </ac:spMkLst>
        </pc:spChg>
        <pc:spChg chg="mod">
          <ac:chgData name="Marshall Fatima" userId="15782a11-1712-42ab-8ddf-0dba2dedcd4c" providerId="ADAL" clId="{13F641C3-25D0-4BE3-8261-76219460EF4B}" dt="2023-09-15T12:58:56.220" v="6"/>
          <ac:spMkLst>
            <pc:docMk/>
            <pc:sldMk cId="3864389088" sldId="287"/>
            <ac:spMk id="26" creationId="{D4617230-1A47-F205-E417-DEDCA6B80053}"/>
          </ac:spMkLst>
        </pc:spChg>
        <pc:grpChg chg="add mod ord">
          <ac:chgData name="Marshall Fatima" userId="15782a11-1712-42ab-8ddf-0dba2dedcd4c" providerId="ADAL" clId="{13F641C3-25D0-4BE3-8261-76219460EF4B}" dt="2023-09-15T12:59:09.491" v="8" actId="167"/>
          <ac:grpSpMkLst>
            <pc:docMk/>
            <pc:sldMk cId="3864389088" sldId="287"/>
            <ac:grpSpMk id="6" creationId="{39B3C91E-3046-A49C-91E9-0A50AD3D2A54}"/>
          </ac:grpSpMkLst>
        </pc:grpChg>
        <pc:grpChg chg="del">
          <ac:chgData name="Marshall Fatima" userId="15782a11-1712-42ab-8ddf-0dba2dedcd4c" providerId="ADAL" clId="{13F641C3-25D0-4BE3-8261-76219460EF4B}" dt="2023-09-15T12:58:48.074" v="5" actId="21"/>
          <ac:grpSpMkLst>
            <pc:docMk/>
            <pc:sldMk cId="3864389088" sldId="287"/>
            <ac:grpSpMk id="21" creationId="{B18EB574-3490-C878-4611-8FFAE26077AC}"/>
          </ac:grpSpMkLst>
        </pc:grpChg>
        <pc:picChg chg="del">
          <ac:chgData name="Marshall Fatima" userId="15782a11-1712-42ab-8ddf-0dba2dedcd4c" providerId="ADAL" clId="{13F641C3-25D0-4BE3-8261-76219460EF4B}" dt="2023-09-15T12:58:32.300" v="0" actId="21"/>
          <ac:picMkLst>
            <pc:docMk/>
            <pc:sldMk cId="3864389088" sldId="287"/>
            <ac:picMk id="8" creationId="{1B5FAA16-D583-3AD2-AF3A-B350F80760F8}"/>
          </ac:picMkLst>
        </pc:picChg>
        <pc:picChg chg="mod">
          <ac:chgData name="Marshall Fatima" userId="15782a11-1712-42ab-8ddf-0dba2dedcd4c" providerId="ADAL" clId="{13F641C3-25D0-4BE3-8261-76219460EF4B}" dt="2023-09-15T12:58:56.220" v="6"/>
          <ac:picMkLst>
            <pc:docMk/>
            <pc:sldMk cId="3864389088" sldId="287"/>
            <ac:picMk id="9" creationId="{F10F29FC-26E6-EF8F-D312-83232C1235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3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26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3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0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46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20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57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22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96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2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33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94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29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69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21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4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2455" y="6477000"/>
            <a:ext cx="7781925" cy="381000"/>
          </a:xfrm>
          <a:custGeom>
            <a:avLst/>
            <a:gdLst/>
            <a:ahLst/>
            <a:cxnLst/>
            <a:rect l="l" t="t" r="r" b="b"/>
            <a:pathLst>
              <a:path w="7781925" h="381000">
                <a:moveTo>
                  <a:pt x="0" y="381000"/>
                </a:moveTo>
                <a:lnTo>
                  <a:pt x="7781544" y="381000"/>
                </a:lnTo>
                <a:lnTo>
                  <a:pt x="77815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599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40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2296" y="6178296"/>
            <a:ext cx="902207" cy="537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687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808" y="3092725"/>
            <a:ext cx="8134383" cy="315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-osfns.org/osfns/Resources/SpecialPrograms/Logi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923515"/>
            <a:ext cx="227012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SPE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L P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S SYSTEM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78525"/>
            <a:ext cx="6324600" cy="304800"/>
          </a:xfrm>
          <a:custGeom>
            <a:avLst/>
            <a:gdLst/>
            <a:ahLst/>
            <a:cxnLst/>
            <a:rect l="l" t="t" r="r" b="b"/>
            <a:pathLst>
              <a:path w="5486400" h="304800">
                <a:moveTo>
                  <a:pt x="0" y="304800"/>
                </a:moveTo>
                <a:lnTo>
                  <a:pt x="5486400" y="304800"/>
                </a:lnTo>
                <a:lnTo>
                  <a:pt x="5486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0"/>
            <a:ext cx="304800" cy="4240149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24600" y="2358840"/>
            <a:ext cx="165671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i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i="1" spc="-5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i="1" spc="-75" dirty="0">
                <a:solidFill>
                  <a:srgbClr val="003366"/>
                </a:solidFill>
                <a:latin typeface="Arial"/>
                <a:cs typeface="Arial"/>
              </a:rPr>
              <a:t>’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i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i="1" spc="-14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2000" i="1" spc="-5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3366"/>
                </a:solidFill>
                <a:latin typeface="Arial"/>
                <a:cs typeface="Arial"/>
              </a:rPr>
              <a:t>al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66148AD-EF67-71D3-AA09-8EBCE7FB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" y="6048375"/>
            <a:ext cx="1038225" cy="857250"/>
          </a:xfrm>
          <a:prstGeom prst="rect">
            <a:avLst/>
          </a:prstGeom>
        </p:spPr>
      </p:pic>
      <p:pic>
        <p:nvPicPr>
          <p:cNvPr id="10" name="Picture 9" descr="A child holding a plate of food&#10;&#10;Description automatically generated">
            <a:extLst>
              <a:ext uri="{FF2B5EF4-FFF2-40B4-BE49-F238E27FC236}">
                <a16:creationId xmlns:a16="http://schemas.microsoft.com/office/drawing/2014/main" id="{A429636D-488C-E640-93D5-BFF96C6F7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0"/>
            <a:ext cx="6096000" cy="4240149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92443"/>
          </a:xfrm>
        </p:spPr>
        <p:txBody>
          <a:bodyPr/>
          <a:lstStyle/>
          <a:p>
            <a:r>
              <a:rPr lang="en-US" sz="3200" dirty="0"/>
              <a:t>P</a:t>
            </a:r>
            <a:r>
              <a:rPr lang="en-US" sz="3200" spc="-5" dirty="0"/>
              <a:t>r</a:t>
            </a:r>
            <a:r>
              <a:rPr lang="en-US" sz="3200" spc="5" dirty="0"/>
              <a:t>og</a:t>
            </a:r>
            <a:r>
              <a:rPr lang="en-US" sz="3200" spc="-5" dirty="0"/>
              <a:t>r</a:t>
            </a:r>
            <a:r>
              <a:rPr lang="en-US" sz="3200" spc="5" dirty="0"/>
              <a:t>a</a:t>
            </a:r>
            <a:r>
              <a:rPr lang="en-US" sz="3200" dirty="0"/>
              <a:t>m</a:t>
            </a:r>
            <a:r>
              <a:rPr lang="en-US" sz="3200" spc="-15" dirty="0"/>
              <a:t> </a:t>
            </a:r>
            <a:r>
              <a:rPr lang="en-US" sz="3200" dirty="0"/>
              <a:t>C</a:t>
            </a:r>
            <a:r>
              <a:rPr lang="en-US" sz="3200" spc="5" dirty="0"/>
              <a:t>on</a:t>
            </a:r>
            <a:r>
              <a:rPr lang="en-US" sz="3200" spc="-5" dirty="0"/>
              <a:t>t</a:t>
            </a:r>
            <a:r>
              <a:rPr lang="en-US" sz="3200" spc="5" dirty="0"/>
              <a:t>ac</a:t>
            </a:r>
            <a:r>
              <a:rPr lang="en-US" sz="3200" dirty="0"/>
              <a:t>t</a:t>
            </a:r>
            <a:r>
              <a:rPr lang="en-US" sz="3200" spc="-30" dirty="0"/>
              <a:t> </a:t>
            </a:r>
            <a:r>
              <a:rPr lang="en-US" sz="3200" spc="-5" dirty="0"/>
              <a:t>I</a:t>
            </a:r>
            <a:r>
              <a:rPr lang="en-US" sz="3200" spc="5" dirty="0"/>
              <a:t>n</a:t>
            </a:r>
            <a:r>
              <a:rPr lang="en-US" sz="3200" spc="-5" dirty="0"/>
              <a:t>f</a:t>
            </a:r>
            <a:r>
              <a:rPr lang="en-US" sz="3200" spc="5" dirty="0"/>
              <a:t>o</a:t>
            </a:r>
            <a:r>
              <a:rPr lang="en-US" sz="3200" spc="-5" dirty="0"/>
              <a:t>r</a:t>
            </a:r>
            <a:r>
              <a:rPr lang="en-US" sz="3200" dirty="0"/>
              <a:t>m</a:t>
            </a:r>
            <a:r>
              <a:rPr lang="en-US" sz="3200" spc="5" dirty="0"/>
              <a:t>a</a:t>
            </a:r>
            <a:r>
              <a:rPr lang="en-US" sz="3200" spc="-5" dirty="0"/>
              <a:t>ti</a:t>
            </a:r>
            <a:r>
              <a:rPr lang="en-US" sz="3200" spc="5" dirty="0"/>
              <a:t>on</a:t>
            </a:r>
            <a:endParaRPr lang="en-US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EE2DA4B-8D4B-AC29-A83A-E9F2B70668D4}"/>
              </a:ext>
            </a:extLst>
          </p:cNvPr>
          <p:cNvSpPr txBox="1"/>
          <p:nvPr/>
        </p:nvSpPr>
        <p:spPr>
          <a:xfrm>
            <a:off x="819658" y="5051830"/>
            <a:ext cx="7526020" cy="990600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149860" marR="144145" indent="635" algn="ctr">
              <a:lnSpc>
                <a:spcPct val="100000"/>
              </a:lnSpc>
            </a:pP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</a:t>
            </a:r>
            <a:r>
              <a:rPr sz="1200" b="1" spc="-5" dirty="0">
                <a:latin typeface="Arial"/>
                <a:cs typeface="Arial"/>
              </a:rPr>
              <a:t>nno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unt</a:t>
            </a:r>
            <a:r>
              <a:rPr sz="1200" b="1" dirty="0">
                <a:latin typeface="Arial"/>
                <a:cs typeface="Arial"/>
              </a:rPr>
              <a:t>il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ekly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rm. 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eci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 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rm, all i</a:t>
            </a:r>
            <a:r>
              <a:rPr sz="1200" b="1" spc="-5" dirty="0">
                <a:latin typeface="Arial"/>
                <a:cs typeface="Arial"/>
              </a:rPr>
              <a:t>nfo</a:t>
            </a:r>
            <a:r>
              <a:rPr sz="1200" b="1" dirty="0">
                <a:latin typeface="Arial"/>
                <a:cs typeface="Arial"/>
              </a:rPr>
              <a:t>rma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eed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art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cess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ain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eekly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ew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ndo</a:t>
            </a:r>
            <a:r>
              <a:rPr sz="1200" b="1" dirty="0">
                <a:latin typeface="Arial"/>
                <a:cs typeface="Arial"/>
              </a:rPr>
              <a:t>w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select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tud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ames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alrea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326B1D-6316-C5E4-D3F6-1F327762AC2E}"/>
              </a:ext>
            </a:extLst>
          </p:cNvPr>
          <p:cNvGrpSpPr/>
          <p:nvPr/>
        </p:nvGrpSpPr>
        <p:grpSpPr>
          <a:xfrm>
            <a:off x="319595" y="891462"/>
            <a:ext cx="8483318" cy="3660444"/>
            <a:chOff x="319595" y="891462"/>
            <a:chExt cx="8483318" cy="3660444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47EB1272-EF6D-B4F6-7CCB-BFAAEB35430D}"/>
                </a:ext>
              </a:extLst>
            </p:cNvPr>
            <p:cNvSpPr/>
            <p:nvPr/>
          </p:nvSpPr>
          <p:spPr>
            <a:xfrm>
              <a:off x="319595" y="891462"/>
              <a:ext cx="6457336" cy="1804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FA4B67E-C955-91D3-D4F6-F44660061F1D}"/>
                </a:ext>
              </a:extLst>
            </p:cNvPr>
            <p:cNvSpPr txBox="1"/>
            <p:nvPr/>
          </p:nvSpPr>
          <p:spPr>
            <a:xfrm>
              <a:off x="7047191" y="1115288"/>
              <a:ext cx="1643628" cy="13542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1270" algn="ctr">
                <a:lnSpc>
                  <a:spcPct val="100000"/>
                </a:lnSpc>
              </a:pP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am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ontact In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il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l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be p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epo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p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l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om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sub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tted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 the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Pa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e.</a:t>
              </a:r>
            </a:p>
            <a:p>
              <a:pPr marL="27305" marR="19685" algn="ctr">
                <a:lnSpc>
                  <a:spcPct val="100000"/>
                </a:lnSpc>
              </a:pP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han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es</a:t>
              </a:r>
              <a:r>
                <a:rPr sz="1100" spc="-3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 sect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 </a:t>
              </a:r>
              <a:r>
                <a:rPr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ust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be</a:t>
              </a:r>
              <a:r>
                <a:rPr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done</a:t>
              </a:r>
              <a:r>
                <a:rPr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the O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z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at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on</a:t>
              </a:r>
              <a:r>
                <a:rPr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Pa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g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e.</a:t>
              </a: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1E4FE531-3648-8BB9-1B7A-FC0B93160FA2}"/>
                </a:ext>
              </a:extLst>
            </p:cNvPr>
            <p:cNvSpPr/>
            <p:nvPr/>
          </p:nvSpPr>
          <p:spPr>
            <a:xfrm>
              <a:off x="778069" y="3465264"/>
              <a:ext cx="5401237" cy="932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4D872A7-4B07-1584-699C-6798D4E1D6B6}"/>
                </a:ext>
              </a:extLst>
            </p:cNvPr>
            <p:cNvSpPr txBox="1"/>
            <p:nvPr/>
          </p:nvSpPr>
          <p:spPr>
            <a:xfrm>
              <a:off x="7094545" y="3753055"/>
              <a:ext cx="1605418" cy="692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ct val="100000"/>
                </a:lnSpc>
              </a:pP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ter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 y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ou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ha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v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sh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d ente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ng</a:t>
              </a:r>
              <a:r>
                <a:rPr sz="1100" spc="-4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the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 r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e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q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uest</a:t>
              </a:r>
              <a:r>
                <a:rPr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spc="10" dirty="0">
                  <a:solidFill>
                    <a:schemeClr val="tx2"/>
                  </a:solidFill>
                  <a:latin typeface="Arial"/>
                  <a:cs typeface="Arial"/>
                </a:rPr>
                <a:t>f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or se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r</a:t>
              </a:r>
              <a:r>
                <a:rPr sz="1100" spc="-15" dirty="0">
                  <a:solidFill>
                    <a:schemeClr val="tx2"/>
                  </a:solidFill>
                  <a:latin typeface="Arial"/>
                  <a:cs typeface="Arial"/>
                </a:rPr>
                <a:t>v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ce, c</a:t>
              </a:r>
              <a:r>
                <a:rPr sz="1100" spc="-5" dirty="0">
                  <a:solidFill>
                    <a:schemeClr val="tx2"/>
                  </a:solidFill>
                  <a:latin typeface="Arial"/>
                  <a:cs typeface="Arial"/>
                </a:rPr>
                <a:t>li</a:t>
              </a:r>
              <a:r>
                <a:rPr sz="1100" dirty="0">
                  <a:solidFill>
                    <a:schemeClr val="tx2"/>
                  </a:solidFill>
                  <a:latin typeface="Arial"/>
                  <a:cs typeface="Arial"/>
                </a:rPr>
                <a:t>ck</a:t>
              </a:r>
            </a:p>
            <a:p>
              <a:pPr algn="ctr">
                <a:lnSpc>
                  <a:spcPct val="100000"/>
                </a:lnSpc>
              </a:pPr>
              <a:r>
                <a:rPr sz="1100" b="1" spc="-20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eekly</a:t>
              </a:r>
              <a:r>
                <a:rPr sz="1100" b="1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Ro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t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er</a:t>
              </a:r>
              <a:r>
                <a:rPr sz="1100" b="1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sz="1100" b="1" spc="-5" dirty="0">
                  <a:solidFill>
                    <a:schemeClr val="tx2"/>
                  </a:solidFill>
                  <a:latin typeface="Arial"/>
                  <a:cs typeface="Arial"/>
                </a:rPr>
                <a:t>Fo</a:t>
              </a:r>
              <a:r>
                <a:rPr sz="1100" b="1" dirty="0">
                  <a:solidFill>
                    <a:schemeClr val="tx2"/>
                  </a:solidFill>
                  <a:latin typeface="Arial"/>
                  <a:cs typeface="Arial"/>
                </a:rPr>
                <a:t>rm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DB01EAF-CED2-7272-0AB1-EA6D918B1361}"/>
                </a:ext>
              </a:extLst>
            </p:cNvPr>
            <p:cNvSpPr/>
            <p:nvPr/>
          </p:nvSpPr>
          <p:spPr>
            <a:xfrm>
              <a:off x="6911717" y="954877"/>
              <a:ext cx="1860294" cy="1677802"/>
            </a:xfrm>
            <a:prstGeom prst="wedgeRoundRectCallout">
              <a:avLst>
                <a:gd name="adj1" fmla="val -86394"/>
                <a:gd name="adj2" fmla="val 784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06904F9-13B8-5FE9-ED8A-2A9092F4462C}"/>
                </a:ext>
              </a:extLst>
            </p:cNvPr>
            <p:cNvSpPr/>
            <p:nvPr/>
          </p:nvSpPr>
          <p:spPr>
            <a:xfrm>
              <a:off x="6947930" y="3660548"/>
              <a:ext cx="1854983" cy="891358"/>
            </a:xfrm>
            <a:prstGeom prst="wedgeRoundRectCallout">
              <a:avLst>
                <a:gd name="adj1" fmla="val -136674"/>
                <a:gd name="adj2" fmla="val 2523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632CC0D1-5707-756F-F6A5-8D017803219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04917AE-1733-9F8B-CD3E-CE9DB8533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5849"/>
      </p:ext>
    </p:ext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87735-BBE3-9F42-E1B1-789C6BB93ECD}"/>
              </a:ext>
            </a:extLst>
          </p:cNvPr>
          <p:cNvGrpSpPr/>
          <p:nvPr/>
        </p:nvGrpSpPr>
        <p:grpSpPr>
          <a:xfrm>
            <a:off x="853389" y="724602"/>
            <a:ext cx="6886268" cy="1344327"/>
            <a:chOff x="853389" y="724602"/>
            <a:chExt cx="6886268" cy="1344327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881E4D49-2431-0CBB-049A-DF350C6C9343}"/>
                </a:ext>
              </a:extLst>
            </p:cNvPr>
            <p:cNvSpPr/>
            <p:nvPr/>
          </p:nvSpPr>
          <p:spPr>
            <a:xfrm>
              <a:off x="853389" y="724602"/>
              <a:ext cx="6886268" cy="1344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FD8B044-7628-7DB6-E1F8-925DFFEFC0AB}"/>
                </a:ext>
              </a:extLst>
            </p:cNvPr>
            <p:cNvSpPr/>
            <p:nvPr/>
          </p:nvSpPr>
          <p:spPr>
            <a:xfrm>
              <a:off x="5029199" y="1072435"/>
              <a:ext cx="1129929" cy="481167"/>
            </a:xfrm>
            <a:prstGeom prst="wedgeRoundRectCallout">
              <a:avLst>
                <a:gd name="adj1" fmla="val -170891"/>
                <a:gd name="adj2" fmla="val 550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Click here to create roster</a:t>
              </a:r>
            </a:p>
          </p:txBody>
        </p:sp>
      </p:grp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5AD0ACB-137D-25E0-8AD7-31001917E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ec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0CB67E-993A-4515-9D42-61B0A91783F0}"/>
              </a:ext>
            </a:extLst>
          </p:cNvPr>
          <p:cNvGrpSpPr/>
          <p:nvPr/>
        </p:nvGrpSpPr>
        <p:grpSpPr>
          <a:xfrm>
            <a:off x="6146937" y="2223285"/>
            <a:ext cx="2795905" cy="3835399"/>
            <a:chOff x="6146937" y="2223285"/>
            <a:chExt cx="2795905" cy="3835399"/>
          </a:xfrm>
        </p:grpSpPr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78341673-30D0-C460-4F30-00EAA93E9BFD}"/>
                </a:ext>
              </a:extLst>
            </p:cNvPr>
            <p:cNvSpPr txBox="1"/>
            <p:nvPr/>
          </p:nvSpPr>
          <p:spPr>
            <a:xfrm>
              <a:off x="6146937" y="2223285"/>
              <a:ext cx="2710815" cy="543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785" marR="5080" indent="-172085">
                <a:lnSpc>
                  <a:spcPct val="100000"/>
                </a:lnSpc>
                <a:buFont typeface="Arial"/>
                <a:buChar char="•"/>
                <a:tabLst>
                  <a:tab pos="185420" algn="l"/>
                </a:tabLst>
              </a:pPr>
              <a:r>
                <a:rPr sz="1200" spc="15" dirty="0">
                  <a:latin typeface="Arial"/>
                  <a:cs typeface="Arial"/>
                </a:rPr>
                <a:t>W</a:t>
              </a:r>
              <a:r>
                <a:rPr sz="1200" spc="-10" dirty="0">
                  <a:latin typeface="Arial"/>
                  <a:cs typeface="Arial"/>
                </a:rPr>
                <a:t>ee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y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oster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head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s p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epo</a:t>
              </a:r>
              <a:r>
                <a:rPr sz="1200" spc="-10" dirty="0">
                  <a:latin typeface="Arial"/>
                  <a:cs typeface="Arial"/>
                </a:rPr>
                <a:t>p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1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at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om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 co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p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et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app</a:t>
              </a:r>
              <a:r>
                <a:rPr sz="1200" spc="-5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EDB08468-EB57-976B-B296-D5474D42246E}"/>
                </a:ext>
              </a:extLst>
            </p:cNvPr>
            <p:cNvSpPr txBox="1"/>
            <p:nvPr/>
          </p:nvSpPr>
          <p:spPr>
            <a:xfrm>
              <a:off x="6146937" y="2954805"/>
              <a:ext cx="270573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785" indent="-172085">
                <a:lnSpc>
                  <a:spcPct val="100000"/>
                </a:lnSpc>
                <a:buFont typeface="Arial"/>
                <a:buChar char="•"/>
                <a:tabLst>
                  <a:tab pos="185420" algn="l"/>
                </a:tabLst>
              </a:pPr>
              <a:r>
                <a:rPr sz="1200" spc="-120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can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ch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by</a:t>
              </a:r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07B7B09E-1894-FBB6-E197-B47FAAF2D63D}"/>
                </a:ext>
              </a:extLst>
            </p:cNvPr>
            <p:cNvSpPr txBox="1"/>
            <p:nvPr/>
          </p:nvSpPr>
          <p:spPr>
            <a:xfrm>
              <a:off x="6284097" y="3137685"/>
              <a:ext cx="2658745" cy="2189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130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Select</a:t>
              </a:r>
              <a:r>
                <a:rPr sz="1200" b="1" spc="-75" dirty="0">
                  <a:latin typeface="Arial"/>
                  <a:cs typeface="Arial"/>
                </a:rPr>
                <a:t> </a:t>
              </a:r>
              <a:r>
                <a:rPr sz="1200" b="1" spc="-40" dirty="0">
                  <a:latin typeface="Arial"/>
                  <a:cs typeface="Arial"/>
                </a:rPr>
                <a:t>A</a:t>
              </a:r>
              <a:r>
                <a:rPr sz="1200" b="1" dirty="0">
                  <a:latin typeface="Arial"/>
                  <a:cs typeface="Arial"/>
                </a:rPr>
                <a:t>ll</a:t>
              </a:r>
              <a:r>
                <a:rPr sz="1200" b="1" spc="4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5" dirty="0">
                  <a:latin typeface="Arial"/>
                  <a:cs typeface="Arial"/>
                </a:rPr>
                <a:t>ll</a:t>
              </a:r>
              <a:r>
                <a:rPr sz="1200" dirty="0">
                  <a:latin typeface="Arial"/>
                  <a:cs typeface="Arial"/>
                </a:rPr>
                <a:t>ed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48895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spc="-5" dirty="0">
                  <a:latin typeface="Arial"/>
                  <a:cs typeface="Arial"/>
                </a:rPr>
                <a:t>L</a:t>
              </a:r>
              <a:r>
                <a:rPr sz="1200" b="1" dirty="0">
                  <a:latin typeface="Arial"/>
                  <a:cs typeface="Arial"/>
                </a:rPr>
                <a:t>ast</a:t>
              </a:r>
              <a:r>
                <a:rPr sz="1200" b="1" spc="-15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&amp; </a:t>
              </a:r>
              <a:r>
                <a:rPr sz="1200" b="1" spc="-5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irst</a:t>
              </a:r>
              <a:r>
                <a:rPr sz="1200" b="1" spc="-5" dirty="0">
                  <a:latin typeface="Arial"/>
                  <a:cs typeface="Arial"/>
                </a:rPr>
                <a:t> N</a:t>
              </a:r>
              <a:r>
                <a:rPr sz="1200" b="1" dirty="0">
                  <a:latin typeface="Arial"/>
                  <a:cs typeface="Arial"/>
                </a:rPr>
                <a:t>ame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5" dirty="0">
                  <a:latin typeface="Arial"/>
                  <a:cs typeface="Arial"/>
                </a:rPr>
                <a:t>u</a:t>
              </a:r>
              <a:r>
                <a:rPr sz="1200" spc="-5" dirty="0">
                  <a:latin typeface="Arial"/>
                  <a:cs typeface="Arial"/>
                </a:rPr>
                <a:t>ll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</a:t>
              </a:r>
              <a:r>
                <a:rPr sz="1200" spc="-5" dirty="0">
                  <a:latin typeface="Arial"/>
                  <a:cs typeface="Arial"/>
                </a:rPr>
                <a:t> j</a:t>
              </a:r>
              <a:r>
                <a:rPr sz="1200" dirty="0">
                  <a:latin typeface="Arial"/>
                  <a:cs typeface="Arial"/>
                </a:rPr>
                <a:t>ust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al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of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the</a:t>
              </a:r>
              <a:r>
                <a:rPr sz="1200" spc="-5" dirty="0">
                  <a:latin typeface="Arial"/>
                  <a:cs typeface="Arial"/>
                </a:rPr>
                <a:t> l</a:t>
              </a:r>
              <a:r>
                <a:rPr sz="1200" dirty="0">
                  <a:latin typeface="Arial"/>
                  <a:cs typeface="Arial"/>
                </a:rPr>
                <a:t>ast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or </a:t>
              </a:r>
              <a:r>
                <a:rPr sz="1200" spc="10" dirty="0">
                  <a:latin typeface="Arial"/>
                  <a:cs typeface="Arial"/>
                </a:rPr>
                <a:t>f</a:t>
              </a:r>
              <a:r>
                <a:rPr sz="1200" spc="-5" dirty="0">
                  <a:latin typeface="Arial"/>
                  <a:cs typeface="Arial"/>
                </a:rPr>
                <a:t>ir</a:t>
              </a:r>
              <a:r>
                <a:rPr sz="1200" dirty="0">
                  <a:latin typeface="Arial"/>
                  <a:cs typeface="Arial"/>
                </a:rPr>
                <a:t>st 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e.</a:t>
              </a:r>
            </a:p>
            <a:p>
              <a:pPr marL="241300" marR="31242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spc="-5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lassr</a:t>
              </a:r>
              <a:r>
                <a:rPr sz="1200" b="1" spc="-5" dirty="0">
                  <a:latin typeface="Arial"/>
                  <a:cs typeface="Arial"/>
                </a:rPr>
                <a:t>oo</a:t>
              </a:r>
              <a:r>
                <a:rPr sz="1200" b="1" dirty="0">
                  <a:latin typeface="Arial"/>
                  <a:cs typeface="Arial"/>
                </a:rPr>
                <a:t>m,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nu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b</a:t>
              </a:r>
              <a:r>
                <a:rPr sz="1200" spc="-10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Gra</a:t>
              </a:r>
              <a:r>
                <a:rPr sz="1200" b="1" spc="-5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,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appear</a:t>
              </a:r>
              <a:r>
                <a:rPr sz="1200" spc="-4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65" dirty="0">
                  <a:latin typeface="Arial"/>
                  <a:cs typeface="Arial"/>
                </a:rPr>
                <a:t>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55244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5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-5" dirty="0">
                  <a:latin typeface="Arial"/>
                  <a:cs typeface="Arial"/>
                </a:rPr>
                <a:t>D</a:t>
              </a:r>
              <a:r>
                <a:rPr sz="1200" b="1" dirty="0">
                  <a:latin typeface="Arial"/>
                  <a:cs typeface="Arial"/>
                </a:rPr>
                <a:t>, </a:t>
              </a:r>
              <a:r>
                <a:rPr sz="1200" dirty="0">
                  <a:latin typeface="Arial"/>
                  <a:cs typeface="Arial"/>
                </a:rPr>
                <a:t>enter</a:t>
              </a:r>
              <a:r>
                <a:rPr sz="1200" spc="-1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as</a:t>
              </a:r>
              <a:r>
                <a:rPr sz="1200" spc="-10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t appe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 </a:t>
              </a:r>
              <a:r>
                <a:rPr sz="1200" spc="-85" dirty="0">
                  <a:latin typeface="Arial"/>
                  <a:cs typeface="Arial"/>
                </a:rPr>
                <a:t>A</a:t>
              </a:r>
              <a:r>
                <a:rPr sz="1200" spc="10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S.</a:t>
              </a:r>
            </a:p>
            <a:p>
              <a:pPr marL="241300" marR="27305" indent="-228600">
                <a:lnSpc>
                  <a:spcPct val="100000"/>
                </a:lnSpc>
                <a:buFont typeface="Arial"/>
                <a:buAutoNum type="arabicParenR"/>
                <a:tabLst>
                  <a:tab pos="241300" algn="l"/>
                </a:tabLst>
              </a:pPr>
              <a:r>
                <a:rPr sz="1200" b="1" dirty="0">
                  <a:latin typeface="Arial"/>
                  <a:cs typeface="Arial"/>
                </a:rPr>
                <a:t>If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b="1" spc="-35" dirty="0">
                  <a:latin typeface="Arial"/>
                  <a:cs typeface="Arial"/>
                </a:rPr>
                <a:t>y</a:t>
              </a:r>
              <a:r>
                <a:rPr sz="1200" b="1" spc="-5" dirty="0">
                  <a:latin typeface="Arial"/>
                  <a:cs typeface="Arial"/>
                </a:rPr>
                <a:t>ou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2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tud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5" dirty="0">
                  <a:latin typeface="Arial"/>
                  <a:cs typeface="Arial"/>
                </a:rPr>
                <a:t>nt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are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5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mi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g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f</a:t>
              </a:r>
              <a:r>
                <a:rPr sz="1200" b="1" dirty="0">
                  <a:latin typeface="Arial"/>
                  <a:cs typeface="Arial"/>
                </a:rPr>
                <a:t>r</a:t>
              </a:r>
              <a:r>
                <a:rPr sz="1200" b="1" spc="-5" dirty="0">
                  <a:latin typeface="Arial"/>
                  <a:cs typeface="Arial"/>
                </a:rPr>
                <a:t>om oth</a:t>
              </a:r>
              <a:r>
                <a:rPr sz="1200" b="1" dirty="0">
                  <a:latin typeface="Arial"/>
                  <a:cs typeface="Arial"/>
                </a:rPr>
                <a:t>er sc</a:t>
              </a:r>
              <a:r>
                <a:rPr sz="1200" b="1" spc="-5" dirty="0">
                  <a:latin typeface="Arial"/>
                  <a:cs typeface="Arial"/>
                </a:rPr>
                <a:t>hoo</a:t>
              </a:r>
              <a:r>
                <a:rPr sz="1200" b="1" dirty="0">
                  <a:latin typeface="Arial"/>
                  <a:cs typeface="Arial"/>
                </a:rPr>
                <a:t>ls</a:t>
              </a:r>
              <a:r>
                <a:rPr sz="1200" b="1" spc="-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c</a:t>
              </a:r>
              <a:r>
                <a:rPr sz="1200" b="1" spc="-5" dirty="0">
                  <a:latin typeface="Arial"/>
                  <a:cs typeface="Arial"/>
                </a:rPr>
                <a:t>ont</a:t>
              </a:r>
              <a:r>
                <a:rPr sz="1200" b="1" dirty="0">
                  <a:latin typeface="Arial"/>
                  <a:cs typeface="Arial"/>
                </a:rPr>
                <a:t>act</a:t>
              </a:r>
              <a:r>
                <a:rPr sz="1200" b="1" spc="-5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S</a:t>
              </a:r>
              <a:r>
                <a:rPr sz="1200" b="1" spc="-5" dirty="0">
                  <a:latin typeface="Arial"/>
                  <a:cs typeface="Arial"/>
                </a:rPr>
                <a:t>p</a:t>
              </a:r>
              <a:r>
                <a:rPr sz="1200" b="1" dirty="0">
                  <a:latin typeface="Arial"/>
                  <a:cs typeface="Arial"/>
                </a:rPr>
                <a:t>ecial Pr</a:t>
              </a:r>
              <a:r>
                <a:rPr sz="1200" b="1" spc="-5" dirty="0">
                  <a:latin typeface="Arial"/>
                  <a:cs typeface="Arial"/>
                </a:rPr>
                <a:t>og</a:t>
              </a:r>
              <a:r>
                <a:rPr sz="1200" b="1" dirty="0">
                  <a:latin typeface="Arial"/>
                  <a:cs typeface="Arial"/>
                </a:rPr>
                <a:t>rams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fo</a:t>
              </a:r>
              <a:r>
                <a:rPr sz="1200" b="1" dirty="0">
                  <a:latin typeface="Arial"/>
                  <a:cs typeface="Arial"/>
                </a:rPr>
                <a:t>r assis</a:t>
              </a:r>
              <a:r>
                <a:rPr sz="1200" b="1" spc="-5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a</a:t>
              </a: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spc="-10" dirty="0">
                  <a:latin typeface="Arial"/>
                  <a:cs typeface="Arial"/>
                </a:rPr>
                <a:t>c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313FB0E6-3130-2F1C-0D29-22729AD5C89F}"/>
                </a:ext>
              </a:extLst>
            </p:cNvPr>
            <p:cNvSpPr txBox="1"/>
            <p:nvPr/>
          </p:nvSpPr>
          <p:spPr>
            <a:xfrm>
              <a:off x="6159129" y="5515124"/>
              <a:ext cx="2698750" cy="543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2880" marR="5080" indent="-170180">
                <a:lnSpc>
                  <a:spcPct val="100000"/>
                </a:lnSpc>
                <a:buFont typeface="Arial"/>
                <a:buChar char="•"/>
                <a:tabLst>
                  <a:tab pos="183515" algn="l"/>
                </a:tabLst>
              </a:pPr>
              <a:r>
                <a:rPr sz="1200" spc="40" dirty="0">
                  <a:latin typeface="Arial"/>
                  <a:cs typeface="Arial"/>
                </a:rPr>
                <a:t>W</a:t>
              </a:r>
              <a:r>
                <a:rPr sz="1200" spc="-10" dirty="0">
                  <a:latin typeface="Arial"/>
                  <a:cs typeface="Arial"/>
                </a:rPr>
                <a:t>he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spc="-10" dirty="0">
                  <a:latin typeface="Arial"/>
                  <a:cs typeface="Arial"/>
                </a:rPr>
                <a:t>a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our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se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ect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on,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</a:t>
              </a:r>
              <a:r>
                <a:rPr sz="1200" spc="-5" dirty="0">
                  <a:latin typeface="Arial"/>
                  <a:cs typeface="Arial"/>
                </a:rPr>
                <a:t>li</a:t>
              </a:r>
              <a:r>
                <a:rPr sz="1200" dirty="0">
                  <a:latin typeface="Arial"/>
                  <a:cs typeface="Arial"/>
                </a:rPr>
                <a:t>ck on 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Sea</a:t>
              </a:r>
              <a:r>
                <a:rPr sz="1200" i="1" spc="-5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sz="1200" i="1" dirty="0">
                  <a:solidFill>
                    <a:srgbClr val="FF0000"/>
                  </a:solidFill>
                  <a:latin typeface="Arial"/>
                  <a:cs typeface="Arial"/>
                </a:rPr>
                <a:t>ch</a:t>
              </a:r>
              <a:r>
                <a:rPr sz="1200" i="1" spc="-20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to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t the</a:t>
              </a:r>
              <a:r>
                <a:rPr sz="1200" spc="-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student</a:t>
              </a:r>
              <a:r>
                <a:rPr sz="1200" spc="-30" dirty="0">
                  <a:latin typeface="Arial"/>
                  <a:cs typeface="Arial"/>
                </a:rPr>
                <a:t>’</a:t>
              </a:r>
              <a:r>
                <a:rPr sz="1200" dirty="0">
                  <a:latin typeface="Arial"/>
                  <a:cs typeface="Arial"/>
                </a:rPr>
                <a:t>s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na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 </a:t>
              </a:r>
              <a:r>
                <a:rPr sz="1200" spc="-5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ook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up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68D686-37D7-EC29-2B00-924AAB06AF91}"/>
              </a:ext>
            </a:extLst>
          </p:cNvPr>
          <p:cNvGrpSpPr/>
          <p:nvPr/>
        </p:nvGrpSpPr>
        <p:grpSpPr>
          <a:xfrm>
            <a:off x="87630" y="2005124"/>
            <a:ext cx="6059307" cy="4106116"/>
            <a:chOff x="87630" y="2005124"/>
            <a:chExt cx="6059307" cy="41061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0B7756-D25B-365B-0785-BCF846B761F1}"/>
                </a:ext>
              </a:extLst>
            </p:cNvPr>
            <p:cNvGrpSpPr/>
            <p:nvPr/>
          </p:nvGrpSpPr>
          <p:grpSpPr>
            <a:xfrm>
              <a:off x="87630" y="2744687"/>
              <a:ext cx="6059307" cy="3366553"/>
              <a:chOff x="134620" y="2766845"/>
              <a:chExt cx="6059307" cy="3366553"/>
            </a:xfrm>
          </p:grpSpPr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91653F87-71B9-C37B-1E15-1C726236B1FC}"/>
                  </a:ext>
                </a:extLst>
              </p:cNvPr>
              <p:cNvSpPr/>
              <p:nvPr/>
            </p:nvSpPr>
            <p:spPr>
              <a:xfrm>
                <a:off x="369200" y="2766845"/>
                <a:ext cx="5824727" cy="281227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E99710-7300-555F-F2F1-715D847A810E}"/>
                  </a:ext>
                </a:extLst>
              </p:cNvPr>
              <p:cNvSpPr/>
              <p:nvPr/>
            </p:nvSpPr>
            <p:spPr>
              <a:xfrm>
                <a:off x="685498" y="3568372"/>
                <a:ext cx="413525" cy="17679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00D78AE1-1765-608C-6C9C-548249B843E6}"/>
                  </a:ext>
                </a:extLst>
              </p:cNvPr>
              <p:cNvSpPr/>
              <p:nvPr/>
            </p:nvSpPr>
            <p:spPr>
              <a:xfrm>
                <a:off x="134620" y="5426338"/>
                <a:ext cx="1215390" cy="707060"/>
              </a:xfrm>
              <a:prstGeom prst="wedgeRoundRectCallout">
                <a:avLst>
                  <a:gd name="adj1" fmla="val -21008"/>
                  <a:gd name="adj2" fmla="val -182983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2"/>
                    </a:solidFill>
                  </a:rPr>
                  <a:t>Select the students’ names participating in the program</a:t>
                </a: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60E2AE18-05CF-B4FB-B2F8-13B450E2ED12}"/>
                  </a:ext>
                </a:extLst>
              </p:cNvPr>
              <p:cNvSpPr/>
              <p:nvPr/>
            </p:nvSpPr>
            <p:spPr>
              <a:xfrm>
                <a:off x="4296523" y="4146016"/>
                <a:ext cx="1033273" cy="612648"/>
              </a:xfrm>
              <a:prstGeom prst="wedgeRoundRectCallout">
                <a:avLst>
                  <a:gd name="adj1" fmla="val -27913"/>
                  <a:gd name="adj2" fmla="val -18526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</a:rPr>
                  <a:t>Must name roster before saving it</a:t>
                </a:r>
              </a:p>
            </p:txBody>
          </p:sp>
        </p:grp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0E8CB8-CD08-B680-4065-A78BCDA86280}"/>
                </a:ext>
              </a:extLst>
            </p:cNvPr>
            <p:cNvSpPr/>
            <p:nvPr/>
          </p:nvSpPr>
          <p:spPr>
            <a:xfrm>
              <a:off x="206264" y="2005124"/>
              <a:ext cx="1223633" cy="799218"/>
            </a:xfrm>
            <a:prstGeom prst="wedgeRoundRectCallout">
              <a:avLst>
                <a:gd name="adj1" fmla="val 77061"/>
                <a:gd name="adj2" fmla="val 4877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Search students' names by these categories then click </a:t>
              </a:r>
              <a:r>
                <a:rPr lang="en-US" sz="1100" dirty="0">
                  <a:solidFill>
                    <a:srgbClr val="FF0000"/>
                  </a:solidFill>
                </a:rPr>
                <a:t>Search</a:t>
              </a:r>
            </a:p>
          </p:txBody>
        </p:sp>
      </p:grpSp>
      <p:sp>
        <p:nvSpPr>
          <p:cNvPr id="23" name="object 16">
            <a:extLst>
              <a:ext uri="{FF2B5EF4-FFF2-40B4-BE49-F238E27FC236}">
                <a16:creationId xmlns:a16="http://schemas.microsoft.com/office/drawing/2014/main" id="{1C8B09A5-7D7C-F128-3230-B3C67EEDF4C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227DC6DC-661F-4395-1187-E689D827B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8245"/>
      </p:ext>
    </p:ext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B280B35-10E7-2AD2-55C4-C5DA52B82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ec</a:t>
            </a:r>
            <a:r>
              <a:rPr sz="3000" b="1" spc="-5" dirty="0">
                <a:solidFill>
                  <a:srgbClr val="002060"/>
                </a:solidFill>
                <a:latin typeface="Arial"/>
                <a:cs typeface="Arial"/>
              </a:rPr>
              <a:t>tr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on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30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2060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C24DE-0147-6ECD-00EF-B873850CE043}"/>
              </a:ext>
            </a:extLst>
          </p:cNvPr>
          <p:cNvGrpSpPr/>
          <p:nvPr/>
        </p:nvGrpSpPr>
        <p:grpSpPr>
          <a:xfrm>
            <a:off x="639635" y="1268672"/>
            <a:ext cx="7213535" cy="2696763"/>
            <a:chOff x="639635" y="1268672"/>
            <a:chExt cx="7213535" cy="2696763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FEA02F01-CDC8-736E-521E-6F608F91CAB9}"/>
                </a:ext>
              </a:extLst>
            </p:cNvPr>
            <p:cNvSpPr/>
            <p:nvPr/>
          </p:nvSpPr>
          <p:spPr>
            <a:xfrm>
              <a:off x="639635" y="1268672"/>
              <a:ext cx="7213535" cy="2696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78B6AF0-6F66-A5A0-16B7-7E9B9DA961CC}"/>
                </a:ext>
              </a:extLst>
            </p:cNvPr>
            <p:cNvSpPr/>
            <p:nvPr/>
          </p:nvSpPr>
          <p:spPr>
            <a:xfrm>
              <a:off x="1101852" y="1919746"/>
              <a:ext cx="457200" cy="688326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6877AAFB-3CFC-43E8-8993-7FDB9043A37B}"/>
                </a:ext>
              </a:extLst>
            </p:cNvPr>
            <p:cNvSpPr/>
            <p:nvPr/>
          </p:nvSpPr>
          <p:spPr>
            <a:xfrm>
              <a:off x="5029200" y="1919746"/>
              <a:ext cx="457200" cy="1204454"/>
            </a:xfrm>
            <a:custGeom>
              <a:avLst/>
              <a:gdLst/>
              <a:ahLst/>
              <a:cxnLst/>
              <a:rect l="l" t="t" r="r" b="b"/>
              <a:pathLst>
                <a:path w="457200" h="713739">
                  <a:moveTo>
                    <a:pt x="0" y="0"/>
                  </a:moveTo>
                  <a:lnTo>
                    <a:pt x="457200" y="0"/>
                  </a:lnTo>
                  <a:lnTo>
                    <a:pt x="457200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180581C-2682-5898-B799-2134EAFD223F}"/>
                </a:ext>
              </a:extLst>
            </p:cNvPr>
            <p:cNvSpPr/>
            <p:nvPr/>
          </p:nvSpPr>
          <p:spPr>
            <a:xfrm>
              <a:off x="1516084" y="2507339"/>
              <a:ext cx="1282742" cy="1192685"/>
            </a:xfrm>
            <a:prstGeom prst="wedgeRoundRectCallout">
              <a:avLst>
                <a:gd name="adj1" fmla="val 137755"/>
                <a:gd name="adj2" fmla="val -4409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spc="-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li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k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1100" i="1" spc="-5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lang="en-US" sz="1100" i="1" dirty="0">
                  <a:solidFill>
                    <a:schemeClr val="tx2"/>
                  </a:solidFill>
                  <a:latin typeface="Arial"/>
                  <a:cs typeface="Arial"/>
                </a:rPr>
                <a:t>dd</a:t>
              </a:r>
              <a:r>
                <a:rPr lang="en-US" sz="1100" i="1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or </a:t>
              </a:r>
              <a:r>
                <a:rPr lang="en-US" sz="1100" i="1" spc="-5" dirty="0">
                  <a:solidFill>
                    <a:schemeClr val="tx2"/>
                  </a:solidFill>
                  <a:latin typeface="Arial"/>
                  <a:cs typeface="Arial"/>
                </a:rPr>
                <a:t>D</a:t>
              </a:r>
              <a:r>
                <a:rPr lang="en-US" sz="1100" i="1" dirty="0">
                  <a:solidFill>
                    <a:schemeClr val="tx2"/>
                  </a:solidFill>
                  <a:latin typeface="Arial"/>
                  <a:cs typeface="Arial"/>
                </a:rPr>
                <a:t>elete</a:t>
              </a:r>
              <a:r>
                <a:rPr lang="en-US" sz="1100" i="1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na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m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es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to 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c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reate</a:t>
              </a:r>
              <a:r>
                <a:rPr lang="en-US" sz="1100" spc="-2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ro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ter, 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tudents</a:t>
              </a:r>
              <a:r>
                <a:rPr lang="en-US" sz="1100" spc="-3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added </a:t>
              </a:r>
              <a:r>
                <a:rPr lang="en-US" sz="1100" spc="-15" dirty="0">
                  <a:solidFill>
                    <a:schemeClr val="tx2"/>
                  </a:solidFill>
                  <a:latin typeface="Arial"/>
                  <a:cs typeface="Arial"/>
                </a:rPr>
                <a:t>w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ill</a:t>
              </a:r>
              <a:r>
                <a:rPr lang="en-US" sz="1100" spc="5" dirty="0">
                  <a:solidFill>
                    <a:schemeClr val="tx2"/>
                  </a:solidFill>
                  <a:latin typeface="Arial"/>
                  <a:cs typeface="Arial"/>
                </a:rPr>
                <a:t> s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how</a:t>
              </a:r>
              <a:r>
                <a:rPr lang="en-US" sz="1100" spc="-15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in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box on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the</a:t>
              </a:r>
              <a:r>
                <a:rPr lang="en-US" sz="1100" spc="-10" dirty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US" sz="1100" dirty="0">
                  <a:solidFill>
                    <a:schemeClr val="tx2"/>
                  </a:solidFill>
                  <a:latin typeface="Arial"/>
                  <a:cs typeface="Arial"/>
                </a:rPr>
                <a:t>right</a:t>
              </a:r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44742D72-8848-3FEE-8DB8-94B73A370910}"/>
              </a:ext>
            </a:extLst>
          </p:cNvPr>
          <p:cNvSpPr txBox="1"/>
          <p:nvPr/>
        </p:nvSpPr>
        <p:spPr>
          <a:xfrm>
            <a:off x="639635" y="5218946"/>
            <a:ext cx="788606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 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“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rea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”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DC620C-A4F7-329E-8FB6-2BB9F12BFB61}"/>
              </a:ext>
            </a:extLst>
          </p:cNvPr>
          <p:cNvSpPr/>
          <p:nvPr/>
        </p:nvSpPr>
        <p:spPr>
          <a:xfrm>
            <a:off x="1514856" y="4252832"/>
            <a:ext cx="1158240" cy="745988"/>
          </a:xfrm>
          <a:prstGeom prst="wedgeRoundRectCallout">
            <a:avLst>
              <a:gd name="adj1" fmla="val 104856"/>
              <a:gd name="adj2" fmla="val -999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127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US" sz="1100" b="0" i="0" u="none" strike="noStrike" kern="1200" cap="none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1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100" b="0" i="1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lang="en-US" sz="1100" b="0" i="1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100" b="0" i="1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</a:t>
            </a:r>
            <a:r>
              <a:rPr kumimoji="0" lang="en-US" sz="1100" b="0" i="1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and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100" b="0" i="0" u="none" strike="noStrike" kern="1200" cap="none" spc="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7C67B8E-A52B-9B10-644E-2789427052D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AB43F96E-A7DE-5646-1F35-43A5EEC57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98648"/>
      </p:ext>
    </p:extLst>
  </p:cSld>
  <p:clrMapOvr>
    <a:masterClrMapping/>
  </p:clrMapOvr>
  <p:transition spd="med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103013D1-2A60-170E-27FC-2394B44B300D}"/>
              </a:ext>
            </a:extLst>
          </p:cNvPr>
          <p:cNvSpPr txBox="1"/>
          <p:nvPr/>
        </p:nvSpPr>
        <p:spPr>
          <a:xfrm>
            <a:off x="782319" y="4285677"/>
            <a:ext cx="7579359" cy="2071370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 marR="97155" algn="ctr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click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Go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o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Pre</a:t>
            </a:r>
            <a:r>
              <a:rPr sz="1200" b="1" i="1" spc="5" dirty="0">
                <a:latin typeface="Arial"/>
                <a:cs typeface="Arial"/>
              </a:rPr>
              <a:t>v</a:t>
            </a:r>
            <a:r>
              <a:rPr sz="1200" b="1" i="1" dirty="0">
                <a:latin typeface="Arial"/>
                <a:cs typeface="Arial"/>
              </a:rPr>
              <a:t>i</a:t>
            </a:r>
            <a:r>
              <a:rPr sz="1200" b="1" i="1" spc="-5" dirty="0">
                <a:latin typeface="Arial"/>
                <a:cs typeface="Arial"/>
              </a:rPr>
              <a:t>ou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Pa</a:t>
            </a:r>
            <a:r>
              <a:rPr sz="1200" b="1" i="1" spc="-5" dirty="0">
                <a:latin typeface="Arial"/>
                <a:cs typeface="Arial"/>
              </a:rPr>
              <a:t>g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ke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iew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nfo</a:t>
            </a:r>
            <a:r>
              <a:rPr sz="1200" b="1" dirty="0">
                <a:latin typeface="Arial"/>
                <a:cs typeface="Arial"/>
              </a:rPr>
              <a:t>rma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click </a:t>
            </a:r>
            <a:r>
              <a:rPr sz="1200" b="1" i="1" dirty="0">
                <a:latin typeface="Arial"/>
                <a:cs typeface="Arial"/>
              </a:rPr>
              <a:t>S</a:t>
            </a:r>
            <a:r>
              <a:rPr sz="1200" b="1" i="1" spc="-5" dirty="0">
                <a:latin typeface="Arial"/>
                <a:cs typeface="Arial"/>
              </a:rPr>
              <a:t>ub</a:t>
            </a:r>
            <a:r>
              <a:rPr sz="1200" b="1" i="1" dirty="0">
                <a:latin typeface="Arial"/>
                <a:cs typeface="Arial"/>
              </a:rPr>
              <a:t>mit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e</a:t>
            </a:r>
            <a:r>
              <a:rPr sz="1200" b="1" i="1" spc="-5" dirty="0">
                <a:latin typeface="Arial"/>
                <a:cs typeface="Arial"/>
              </a:rPr>
              <a:t>qu</a:t>
            </a:r>
            <a:r>
              <a:rPr sz="1200" b="1" i="1" dirty="0">
                <a:latin typeface="Arial"/>
                <a:cs typeface="Arial"/>
              </a:rPr>
              <a:t>es</a:t>
            </a:r>
            <a:r>
              <a:rPr sz="1200" b="1" i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ilar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ll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ear: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"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as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een 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for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 </a:t>
            </a:r>
            <a:r>
              <a:rPr sz="1200" b="1" spc="-5" dirty="0">
                <a:latin typeface="Arial"/>
                <a:cs typeface="Arial"/>
              </a:rPr>
              <a:t>nu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er is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0421201</a:t>
            </a:r>
            <a:r>
              <a:rPr sz="1200" b="1" spc="-10" dirty="0">
                <a:latin typeface="Arial"/>
                <a:cs typeface="Arial"/>
              </a:rPr>
              <a:t>61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lang="en-US" sz="1200" b="1" spc="25" dirty="0">
                <a:latin typeface="Arial"/>
                <a:cs typeface="Arial"/>
              </a:rPr>
              <a:t>hree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meals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."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-5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5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ices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w 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5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 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67005" marR="16065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</a:t>
            </a:r>
            <a:r>
              <a:rPr sz="1200" b="1" spc="-5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ci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al, Sc</a:t>
            </a:r>
            <a:r>
              <a:rPr sz="1200" b="1" spc="-5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5" dirty="0">
                <a:latin typeface="Arial"/>
                <a:cs typeface="Arial"/>
              </a:rPr>
              <a:t>og</a:t>
            </a:r>
            <a:r>
              <a:rPr sz="1200" b="1" dirty="0">
                <a:latin typeface="Arial"/>
                <a:cs typeface="Arial"/>
              </a:rPr>
              <a:t>ram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irec</a:t>
            </a:r>
            <a:r>
              <a:rPr sz="1200" b="1" spc="-5" dirty="0">
                <a:latin typeface="Arial"/>
                <a:cs typeface="Arial"/>
              </a:rPr>
              <a:t>to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recei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email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mess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ff</a:t>
            </a:r>
            <a:r>
              <a:rPr sz="1200" b="1" dirty="0">
                <a:latin typeface="Arial"/>
                <a:cs typeface="Arial"/>
              </a:rPr>
              <a:t>ice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Foo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</a:t>
            </a:r>
            <a:r>
              <a:rPr sz="1200" b="1" spc="-5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 re</a:t>
            </a:r>
            <a:r>
              <a:rPr sz="1200" b="1" spc="-10" dirty="0">
                <a:latin typeface="Arial"/>
                <a:cs typeface="Arial"/>
              </a:rPr>
              <a:t>j</a:t>
            </a:r>
            <a:r>
              <a:rPr sz="1200" b="1" dirty="0">
                <a:latin typeface="Arial"/>
                <a:cs typeface="Arial"/>
              </a:rPr>
              <a:t>ec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qu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41605" marR="135890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Elec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ic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keep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rack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meal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ici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ail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allied 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5" dirty="0">
                <a:latin typeface="Arial"/>
                <a:cs typeface="Arial"/>
              </a:rPr>
              <a:t> b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s</a:t>
            </a:r>
            <a:r>
              <a:rPr sz="1200" b="1" spc="-5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tt</a:t>
            </a:r>
            <a:r>
              <a:rPr sz="1200" b="1" dirty="0">
                <a:latin typeface="Arial"/>
                <a:cs typeface="Arial"/>
              </a:rPr>
              <a:t>ed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k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Mond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. 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ack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pp</a:t>
            </a:r>
            <a:r>
              <a:rPr sz="1200" b="1" dirty="0">
                <a:latin typeface="Arial"/>
                <a:cs typeface="Arial"/>
              </a:rPr>
              <a:t>lica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 at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ime</a:t>
            </a:r>
            <a:r>
              <a:rPr sz="1200" b="1" spc="-5" dirty="0">
                <a:latin typeface="Arial"/>
                <a:cs typeface="Arial"/>
              </a:rPr>
              <a:t> t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upd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th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61665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spc="-10" dirty="0"/>
              <a:t>l</a:t>
            </a:r>
            <a:r>
              <a:rPr lang="en-US" dirty="0"/>
              <a:t>ec</a:t>
            </a:r>
            <a:r>
              <a:rPr lang="en-US" spc="-5" dirty="0"/>
              <a:t>tr</a:t>
            </a:r>
            <a:r>
              <a:rPr lang="en-US" dirty="0"/>
              <a:t>on</a:t>
            </a:r>
            <a:r>
              <a:rPr lang="en-US" spc="-10" dirty="0"/>
              <a:t>i</a:t>
            </a:r>
            <a:r>
              <a:rPr lang="en-US" dirty="0"/>
              <a:t>c</a:t>
            </a:r>
            <a:r>
              <a:rPr lang="en-US" spc="5" dirty="0"/>
              <a:t> </a:t>
            </a:r>
            <a:r>
              <a:rPr lang="en-US" dirty="0"/>
              <a:t>Week</a:t>
            </a:r>
            <a:r>
              <a:rPr lang="en-US" spc="-10" dirty="0"/>
              <a:t>l</a:t>
            </a:r>
            <a:r>
              <a:rPr lang="en-US" dirty="0"/>
              <a:t>y</a:t>
            </a:r>
            <a:r>
              <a:rPr lang="en-US" spc="-10" dirty="0"/>
              <a:t> </a:t>
            </a:r>
            <a:r>
              <a:rPr lang="en-US" spc="5" dirty="0"/>
              <a:t>R</a:t>
            </a:r>
            <a:r>
              <a:rPr lang="en-US" dirty="0"/>
              <a:t>os</a:t>
            </a:r>
            <a:r>
              <a:rPr lang="en-US" spc="-5" dirty="0"/>
              <a:t>t</a:t>
            </a:r>
            <a:r>
              <a:rPr lang="en-US" dirty="0"/>
              <a:t>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95348-1ED1-1E42-92F1-4E0A3606B601}"/>
              </a:ext>
            </a:extLst>
          </p:cNvPr>
          <p:cNvGrpSpPr/>
          <p:nvPr/>
        </p:nvGrpSpPr>
        <p:grpSpPr>
          <a:xfrm>
            <a:off x="875412" y="737375"/>
            <a:ext cx="7414512" cy="3488326"/>
            <a:chOff x="875412" y="737375"/>
            <a:chExt cx="7414512" cy="34883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B7E1FD-D96D-7735-7815-7A712625D19B}"/>
                </a:ext>
              </a:extLst>
            </p:cNvPr>
            <p:cNvGrpSpPr/>
            <p:nvPr/>
          </p:nvGrpSpPr>
          <p:grpSpPr>
            <a:xfrm>
              <a:off x="875412" y="737375"/>
              <a:ext cx="7414512" cy="3428350"/>
              <a:chOff x="1143000" y="800776"/>
              <a:chExt cx="7414512" cy="3428350"/>
            </a:xfrm>
          </p:grpSpPr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5FEBC651-BBEF-29DC-CA39-7DC7C1478383}"/>
                  </a:ext>
                </a:extLst>
              </p:cNvPr>
              <p:cNvSpPr/>
              <p:nvPr/>
            </p:nvSpPr>
            <p:spPr>
              <a:xfrm>
                <a:off x="4144525" y="3351276"/>
                <a:ext cx="1315989" cy="8778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1EC276D8-E4EC-7B32-5D26-EF3F225F4BD6}"/>
                  </a:ext>
                </a:extLst>
              </p:cNvPr>
              <p:cNvSpPr/>
              <p:nvPr/>
            </p:nvSpPr>
            <p:spPr>
              <a:xfrm>
                <a:off x="1143000" y="800776"/>
                <a:ext cx="7414512" cy="262822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DF87BE6-4556-6491-6041-F6F915068819}"/>
                </a:ext>
              </a:extLst>
            </p:cNvPr>
            <p:cNvSpPr/>
            <p:nvPr/>
          </p:nvSpPr>
          <p:spPr>
            <a:xfrm>
              <a:off x="1413695" y="3425575"/>
              <a:ext cx="1315989" cy="800126"/>
            </a:xfrm>
            <a:prstGeom prst="wedgeRoundRectCallout">
              <a:avLst>
                <a:gd name="adj1" fmla="val 128557"/>
                <a:gd name="adj2" fmla="val -2664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Submit Request to submit and save application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61927A7D-6ED7-5D26-16DE-D1F285D99524}"/>
                </a:ext>
              </a:extLst>
            </p:cNvPr>
            <p:cNvSpPr/>
            <p:nvPr/>
          </p:nvSpPr>
          <p:spPr>
            <a:xfrm>
              <a:off x="1413695" y="2359922"/>
              <a:ext cx="1637927" cy="927953"/>
            </a:xfrm>
            <a:prstGeom prst="wedgeRoundRectCallout">
              <a:avLst>
                <a:gd name="adj1" fmla="val 76864"/>
                <a:gd name="adj2" fmla="val -10797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115" marR="5080" lvl="0" indent="-635" algn="ctr" defTabSz="914400" rtl="0" eaLnBrk="1" fontAlgn="auto" latinLnBrk="0" hangingPunct="1">
                <a:lnSpc>
                  <a:spcPct val="107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reate 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ultiple</a:t>
              </a:r>
              <a:r>
                <a:rPr kumimoji="0" lang="en-US" sz="1100" b="0" i="0" u="none" strike="noStrike" kern="1200" cap="none" spc="-3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ters or</a:t>
              </a: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lang="en-US" sz="1100" b="0" i="1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</a:t>
              </a:r>
              <a:r>
                <a:rPr kumimoji="0" lang="en-US" sz="1100" b="0" i="1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ious</a:t>
              </a:r>
              <a:r>
                <a:rPr kumimoji="0" lang="en-US" sz="1100" b="0" i="1" u="none" strike="noStrike" kern="1200" cap="none" spc="-3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1" u="none" strike="noStrike" kern="1200" cap="none" spc="-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age</a:t>
              </a:r>
              <a:r>
                <a:rPr kumimoji="0" lang="en-US" sz="1100" b="0" i="1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go</a:t>
              </a:r>
              <a:r>
                <a:rPr kumimoji="0" lang="en-US" sz="1100" b="0" i="0" u="none" strike="noStrike" kern="1200" cap="none" spc="-1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ba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US" sz="1100" b="0" i="0" u="none" strike="noStrike" kern="1200" cap="none" spc="-2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appli</a:t>
              </a:r>
              <a:r>
                <a:rPr kumimoji="0" lang="en-US" sz="1100" b="0" i="0" u="none" strike="noStrike" kern="1200" cap="none" spc="5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ation</a:t>
              </a:r>
            </a:p>
          </p:txBody>
        </p:sp>
      </p:grpSp>
      <p:sp>
        <p:nvSpPr>
          <p:cNvPr id="15" name="object 16">
            <a:extLst>
              <a:ext uri="{FF2B5EF4-FFF2-40B4-BE49-F238E27FC236}">
                <a16:creationId xmlns:a16="http://schemas.microsoft.com/office/drawing/2014/main" id="{45E98AFD-5622-FCA7-5253-C6E40096F4A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A4ECC7EB-C32A-4634-DA0B-EFB7D3F0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2159"/>
      </p:ext>
    </p:ext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78AD183-B69F-3C47-6190-797660E9A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2" y="515276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hange</a:t>
            </a:r>
            <a:r>
              <a:rPr sz="3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equest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C963840-783B-9BFF-211A-C288EE71FEDC}"/>
              </a:ext>
            </a:extLst>
          </p:cNvPr>
          <p:cNvSpPr txBox="1"/>
          <p:nvPr/>
        </p:nvSpPr>
        <p:spPr>
          <a:xfrm>
            <a:off x="592649" y="1077354"/>
            <a:ext cx="7657871" cy="45063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Lo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 to</a:t>
            </a:r>
            <a:r>
              <a:rPr sz="1800" spc="-5" dirty="0">
                <a:latin typeface="Arial"/>
                <a:cs typeface="Arial"/>
              </a:rPr>
              <a:t> S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em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t” </a:t>
            </a:r>
            <a:r>
              <a:rPr sz="1800" spc="-10" dirty="0">
                <a:latin typeface="Arial"/>
                <a:cs typeface="Arial"/>
              </a:rPr>
              <a:t>bu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</a:t>
            </a:r>
            <a:r>
              <a:rPr sz="1800" spc="-10" dirty="0">
                <a:latin typeface="Arial"/>
                <a:cs typeface="Arial"/>
              </a:rPr>
              <a:t>een.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hoo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ct”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spcBef>
                <a:spcPts val="1295"/>
              </a:spcBef>
              <a:buFont typeface="Arial,Sans-Serif"/>
              <a:buChar char="•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On the open application click on the tab that reads </a:t>
            </a:r>
            <a:r>
              <a:rPr lang="en-US" sz="1400" dirty="0">
                <a:latin typeface="Arial"/>
                <a:cs typeface="Arial"/>
              </a:rPr>
              <a:t>“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TO UPDATE APPLICATION CLICK HERE</a:t>
            </a:r>
            <a:r>
              <a:rPr lang="en-US" sz="1400" dirty="0">
                <a:latin typeface="Arial"/>
                <a:cs typeface="Arial"/>
              </a:rPr>
              <a:t>”  </a:t>
            </a:r>
            <a:r>
              <a:rPr lang="en-US" dirty="0">
                <a:latin typeface="Arial"/>
                <a:cs typeface="Arial"/>
              </a:rPr>
              <a:t>to make all necessary edits</a:t>
            </a:r>
          </a:p>
          <a:p>
            <a:pPr marL="751840" marR="217170" lvl="1" indent="-281940">
              <a:lnSpc>
                <a:spcPts val="2050"/>
              </a:lnSpc>
              <a:spcBef>
                <a:spcPts val="480"/>
              </a:spcBef>
              <a:buClr>
                <a:srgbClr val="6699CC"/>
              </a:buClr>
              <a:buFont typeface="Wingdings"/>
              <a:buChar char=""/>
              <a:tabLst>
                <a:tab pos="75184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 upda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c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pda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rm”</a:t>
            </a:r>
          </a:p>
          <a:p>
            <a:pPr marL="751205" marR="213995" lvl="1" indent="-281305">
              <a:lnSpc>
                <a:spcPts val="2050"/>
              </a:lnSpc>
              <a:spcBef>
                <a:spcPts val="434"/>
              </a:spcBef>
              <a:buClr>
                <a:srgbClr val="6699CC"/>
              </a:buClr>
              <a:buFont typeface="Wingdings"/>
              <a:buChar char=""/>
              <a:tabLst>
                <a:tab pos="75184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hang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ck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10" dirty="0">
                <a:latin typeface="Arial"/>
                <a:cs typeface="Arial"/>
              </a:rPr>
              <a:t>app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 s</a:t>
            </a:r>
            <a:r>
              <a:rPr sz="1800" spc="-10" dirty="0">
                <a:latin typeface="Arial"/>
                <a:cs typeface="Arial"/>
              </a:rPr>
              <a:t>ub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  <a:p>
            <a:pPr marL="355600" marR="92075" indent="-342900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ck 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i="1" spc="-1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hang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0F161C"/>
                </a:solidFill>
                <a:latin typeface="Arial"/>
                <a:cs typeface="Arial"/>
              </a:rPr>
              <a:t>eque</a:t>
            </a:r>
            <a:r>
              <a:rPr sz="1800" i="1" dirty="0">
                <a:solidFill>
                  <a:srgbClr val="0F161C"/>
                </a:solidFill>
                <a:latin typeface="Arial"/>
                <a:cs typeface="Arial"/>
              </a:rPr>
              <a:t>st”</a:t>
            </a:r>
            <a:r>
              <a:rPr sz="18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F161C"/>
                </a:solidFill>
                <a:latin typeface="Arial"/>
                <a:cs typeface="Arial"/>
              </a:rPr>
              <a:t>po</a:t>
            </a:r>
            <a:r>
              <a:rPr lang="en-US" dirty="0">
                <a:solidFill>
                  <a:srgbClr val="0F161C"/>
                </a:solidFill>
                <a:latin typeface="Arial"/>
                <a:cs typeface="Arial"/>
              </a:rPr>
              <a:t>p-</a:t>
            </a:r>
            <a:r>
              <a:rPr lang="en-US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ag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800" spc="4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ho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re 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ub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tt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cc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ssf</a:t>
            </a:r>
            <a:r>
              <a:rPr sz="18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60357B7A-39D9-47BD-3BAE-A3AE124126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97E6DBD3-CB6E-1DA4-11FC-72BB051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9370"/>
      </p:ext>
    </p:extLst>
  </p:cSld>
  <p:clrMapOvr>
    <a:masterClrMapping/>
  </p:clrMapOvr>
  <p:transition spd="med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842D37B-8BED-5AB5-31C0-EA93F4008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3" y="27622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ct val="100000"/>
              </a:lnSpc>
            </a:pPr>
            <a:r>
              <a:rPr spc="5" dirty="0"/>
              <a:t>U</a:t>
            </a:r>
            <a:r>
              <a:rPr dirty="0"/>
              <a:t>pda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ng</a:t>
            </a:r>
            <a:r>
              <a:rPr spc="-10" dirty="0"/>
              <a:t>/</a:t>
            </a:r>
            <a:r>
              <a:rPr dirty="0"/>
              <a:t>P</a:t>
            </a:r>
            <a:r>
              <a:rPr spc="-5" dirty="0"/>
              <a:t>r</a:t>
            </a:r>
            <a:r>
              <a:rPr spc="-10" dirty="0"/>
              <a:t>i</a:t>
            </a:r>
            <a:r>
              <a:rPr dirty="0"/>
              <a:t>n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ng</a:t>
            </a:r>
            <a:r>
              <a:rPr spc="45" dirty="0"/>
              <a:t> </a:t>
            </a:r>
            <a:r>
              <a:rPr dirty="0"/>
              <a:t>Wee</a:t>
            </a:r>
            <a:r>
              <a:rPr spc="-5" dirty="0"/>
              <a:t>k</a:t>
            </a:r>
            <a:r>
              <a:rPr spc="-10" dirty="0"/>
              <a:t>l</a:t>
            </a:r>
            <a:r>
              <a:rPr dirty="0"/>
              <a:t>y</a:t>
            </a:r>
            <a:r>
              <a:rPr spc="-10" dirty="0"/>
              <a:t> </a:t>
            </a:r>
            <a:r>
              <a:rPr spc="5" dirty="0"/>
              <a:t>R</a:t>
            </a:r>
            <a:r>
              <a:rPr dirty="0"/>
              <a:t>os</a:t>
            </a:r>
            <a:r>
              <a:rPr spc="-5" dirty="0"/>
              <a:t>t</a:t>
            </a:r>
            <a:r>
              <a:rPr dirty="0"/>
              <a:t>er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BC367B7-A61C-D309-F8E6-661F3602264E}"/>
              </a:ext>
            </a:extLst>
          </p:cNvPr>
          <p:cNvSpPr txBox="1"/>
          <p:nvPr/>
        </p:nvSpPr>
        <p:spPr>
          <a:xfrm>
            <a:off x="776922" y="779780"/>
            <a:ext cx="7590155" cy="56630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Log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Spe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ams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tem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Sea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t”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top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eft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een.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do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bottom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ams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</a:t>
            </a:r>
            <a:r>
              <a:rPr sz="1600" spc="-10" dirty="0">
                <a:latin typeface="Arial"/>
                <a:cs typeface="Arial"/>
              </a:rPr>
              <a:t>hoo</a:t>
            </a:r>
            <a:r>
              <a:rPr sz="1600" spc="10" dirty="0"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Se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ct”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og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ram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t.</a:t>
            </a:r>
            <a:endParaRPr sz="1600" dirty="0">
              <a:latin typeface="Arial"/>
              <a:cs typeface="Arial"/>
            </a:endParaRPr>
          </a:p>
          <a:p>
            <a:pPr marL="355600" marR="187325" indent="-342900" algn="just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ent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app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 open,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page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ow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omments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on)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 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Update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From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“Ro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ter Summa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spc="4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sc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een,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Ed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add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ete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tudents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sa</a:t>
            </a:r>
            <a:r>
              <a:rPr sz="1600" b="1" u="sng" spc="-50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355600" marR="49530" indent="-342900"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  <a:tab pos="2932430" algn="l"/>
              </a:tabLst>
            </a:pP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G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ous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Page”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rm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that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of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data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has been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ed.</a:t>
            </a:r>
            <a:r>
              <a:rPr lang="en-US" sz="1600" dirty="0">
                <a:solidFill>
                  <a:srgbClr val="0F161C"/>
                </a:solidFill>
                <a:latin typeface="Arial"/>
                <a:cs typeface="Arial"/>
              </a:rPr>
              <a:t> 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If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y updat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ng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u="sng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u="sng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u="sng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no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need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u="sng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u="sng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Sub</a:t>
            </a:r>
            <a:r>
              <a:rPr sz="1600" i="1" spc="-25" dirty="0">
                <a:solidFill>
                  <a:srgbClr val="0F161C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st</a:t>
            </a:r>
            <a:r>
              <a:rPr sz="1600" i="1" spc="-4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.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Change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Reque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ts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ubm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tted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b="1" u="sng" spc="-15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b="1" u="sng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b="1" u="sng" spc="-1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b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hen the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 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hange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lang="en-US"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s,</a:t>
            </a:r>
            <a:r>
              <a:rPr sz="1600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en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ment,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meal</a:t>
            </a:r>
            <a:r>
              <a:rPr sz="1600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pe,</a:t>
            </a:r>
            <a:r>
              <a:rPr sz="1600" spc="3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ope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date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onta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nfo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mat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on.</a:t>
            </a:r>
            <a:endParaRPr sz="1600" dirty="0">
              <a:latin typeface="Arial"/>
              <a:cs typeface="Arial"/>
            </a:endParaRPr>
          </a:p>
          <a:p>
            <a:pPr marL="355600" marR="81280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updated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r(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k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“Pr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ter</a:t>
            </a:r>
            <a:r>
              <a:rPr sz="1600" i="1" spc="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/</a:t>
            </a:r>
            <a:r>
              <a:rPr sz="1600" i="1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ew 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3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button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ct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“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Pr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i="1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Ro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i="1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F161C"/>
                </a:solidFill>
                <a:latin typeface="Arial"/>
                <a:cs typeface="Arial"/>
              </a:rPr>
              <a:t>”</a:t>
            </a:r>
            <a:r>
              <a:rPr sz="1600" i="1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 marL="355600" marR="116205" indent="-342900">
              <a:lnSpc>
                <a:spcPct val="100000"/>
              </a:lnSpc>
              <a:spcBef>
                <a:spcPts val="1150"/>
              </a:spcBef>
              <a:buClr>
                <a:srgbClr val="0F161C"/>
              </a:buClr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A PDF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 do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oad,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after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F161C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ou</a:t>
            </a:r>
            <a:r>
              <a:rPr sz="1600" spc="2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open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nt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F161C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or</a:t>
            </a:r>
            <a:r>
              <a:rPr sz="1600" spc="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F16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the do</a:t>
            </a:r>
            <a:r>
              <a:rPr sz="1600" spc="-5" dirty="0">
                <a:solidFill>
                  <a:srgbClr val="0F161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F161C"/>
                </a:solidFill>
                <a:latin typeface="Arial"/>
                <a:cs typeface="Arial"/>
              </a:rPr>
              <a:t>ument.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43AD6BCC-E87D-B7E6-2787-22CCD7D7BE7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3C67DDF-73E8-E90F-3350-8D465855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8756"/>
      </p:ext>
    </p:extLst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B3C91E-3046-A49C-91E9-0A50AD3D2A54}"/>
              </a:ext>
            </a:extLst>
          </p:cNvPr>
          <p:cNvGrpSpPr/>
          <p:nvPr/>
        </p:nvGrpSpPr>
        <p:grpSpPr>
          <a:xfrm>
            <a:off x="2452637" y="1944693"/>
            <a:ext cx="3686502" cy="4572898"/>
            <a:chOff x="4292246" y="2007850"/>
            <a:chExt cx="3686502" cy="4572898"/>
          </a:xfrm>
        </p:grpSpPr>
        <p:pic>
          <p:nvPicPr>
            <p:cNvPr id="9" name="Picture 8" descr="A form with text and numbers&#10;&#10;Description automatically generated">
              <a:extLst>
                <a:ext uri="{FF2B5EF4-FFF2-40B4-BE49-F238E27FC236}">
                  <a16:creationId xmlns:a16="http://schemas.microsoft.com/office/drawing/2014/main" id="{F10F29FC-26E6-EF8F-D312-83232C123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206" y="2007850"/>
              <a:ext cx="3539542" cy="4572898"/>
            </a:xfrm>
            <a:prstGeom prst="rect">
              <a:avLst/>
            </a:prstGeom>
          </p:spPr>
        </p:pic>
        <p:sp>
          <p:nvSpPr>
            <p:cNvPr id="20" name="Rounded Rectangular Callout 6">
              <a:extLst>
                <a:ext uri="{FF2B5EF4-FFF2-40B4-BE49-F238E27FC236}">
                  <a16:creationId xmlns:a16="http://schemas.microsoft.com/office/drawing/2014/main" id="{785AEA50-0961-38E2-6DCE-DC60949C5B6E}"/>
                </a:ext>
              </a:extLst>
            </p:cNvPr>
            <p:cNvSpPr/>
            <p:nvPr/>
          </p:nvSpPr>
          <p:spPr>
            <a:xfrm>
              <a:off x="4292246" y="3620207"/>
              <a:ext cx="1470889" cy="513928"/>
            </a:xfrm>
            <a:prstGeom prst="wedgeRoundRectCallout">
              <a:avLst>
                <a:gd name="adj1" fmla="val 80827"/>
                <a:gd name="adj2" fmla="val 15810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sz="800" b="1" strike="sngStrike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DAILY ATTENDANCE TAKEN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“A” FOR ABSENT, LEAVE “BLANK” FOR PRESENTS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Rounded Rectangular Callout 7">
              <a:extLst>
                <a:ext uri="{FF2B5EF4-FFF2-40B4-BE49-F238E27FC236}">
                  <a16:creationId xmlns:a16="http://schemas.microsoft.com/office/drawing/2014/main" id="{4F757A92-7481-95EF-CE0D-08CC7E2A14AC}"/>
                </a:ext>
              </a:extLst>
            </p:cNvPr>
            <p:cNvSpPr/>
            <p:nvPr/>
          </p:nvSpPr>
          <p:spPr>
            <a:xfrm flipH="1">
              <a:off x="4295335" y="5371666"/>
              <a:ext cx="1374505" cy="440246"/>
            </a:xfrm>
            <a:prstGeom prst="wedgeRoundRectCallout">
              <a:avLst>
                <a:gd name="adj1" fmla="val -89415"/>
                <a:gd name="adj2" fmla="val 140886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ATTENDANCE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ounded Rectangular Callout 8">
              <a:extLst>
                <a:ext uri="{FF2B5EF4-FFF2-40B4-BE49-F238E27FC236}">
                  <a16:creationId xmlns:a16="http://schemas.microsoft.com/office/drawing/2014/main" id="{D4617230-1A47-F205-E417-DEDCA6B80053}"/>
                </a:ext>
              </a:extLst>
            </p:cNvPr>
            <p:cNvSpPr/>
            <p:nvPr/>
          </p:nvSpPr>
          <p:spPr>
            <a:xfrm flipH="1">
              <a:off x="6469010" y="5312706"/>
              <a:ext cx="1471245" cy="519823"/>
            </a:xfrm>
            <a:prstGeom prst="wedgeRoundRectCallout">
              <a:avLst>
                <a:gd name="adj1" fmla="val -24223"/>
                <a:gd name="adj2" fmla="val 145642"/>
                <a:gd name="adj3" fmla="val 16667"/>
              </a:avLst>
            </a:prstGeom>
            <a:solidFill>
              <a:srgbClr val="4F81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US" sz="8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GRAND TOTAL THE CLICKER COUNT FOR THE DAY</a:t>
              </a:r>
              <a:endParaRPr lang="en-US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86AA0F7-F110-E5B5-AF07-6852046F3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2" y="101455"/>
            <a:ext cx="844867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Week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30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003366"/>
                </a:solidFill>
                <a:latin typeface="Arial"/>
                <a:cs typeface="Arial"/>
              </a:rPr>
              <a:t>er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8137A15-C9D3-7018-94BA-58CCC033D9D6}"/>
              </a:ext>
            </a:extLst>
          </p:cNvPr>
          <p:cNvSpPr txBox="1"/>
          <p:nvPr/>
        </p:nvSpPr>
        <p:spPr>
          <a:xfrm>
            <a:off x="527494" y="602853"/>
            <a:ext cx="7526655" cy="138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1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 noted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by 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ank”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esent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absent</a:t>
            </a: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sk P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cli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cker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eal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85750"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8FFB1368-5338-063A-153D-C9B849F43C6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75923F9-6241-0A22-F206-33748114C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9088"/>
      </p:ext>
    </p:ext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C0B00A4-ABA3-F99D-54D7-5D1137BBCF75}"/>
              </a:ext>
            </a:extLst>
          </p:cNvPr>
          <p:cNvSpPr txBox="1">
            <a:spLocks/>
          </p:cNvSpPr>
          <p:nvPr/>
        </p:nvSpPr>
        <p:spPr>
          <a:xfrm>
            <a:off x="347027" y="275710"/>
            <a:ext cx="8449944" cy="620810"/>
          </a:xfrm>
          <a:prstGeom prst="rect">
            <a:avLst/>
          </a:prstGeom>
        </p:spPr>
        <p:txBody>
          <a:bodyPr vert="horz" wrap="square" lIns="0" tIns="21856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45"/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CBO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’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</a:t>
            </a:r>
            <a:r>
              <a:rPr kumimoji="0" lang="en-US" sz="2600" b="1" i="0" u="none" strike="noStrike" kern="0" cap="none" spc="-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600" b="1" i="0" u="none" strike="noStrike" kern="0" cap="none" spc="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Log</a:t>
            </a:r>
            <a:r>
              <a:rPr kumimoji="0" lang="en-US" sz="2600" b="1" i="0" u="none" strike="noStrike" kern="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</a:t>
            </a:r>
            <a:endParaRPr lang="en-US" sz="26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D6D6AB8-67A1-E6A0-AF5C-9CECEC944BFA}"/>
              </a:ext>
            </a:extLst>
          </p:cNvPr>
          <p:cNvSpPr txBox="1"/>
          <p:nvPr/>
        </p:nvSpPr>
        <p:spPr>
          <a:xfrm>
            <a:off x="774064" y="866166"/>
            <a:ext cx="7452995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algn="ctr">
              <a:lnSpc>
                <a:spcPct val="100000"/>
              </a:lnSpc>
            </a:pPr>
            <a:r>
              <a:rPr sz="2400" b="1" spc="-5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Add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ess:</a:t>
            </a:r>
            <a:endParaRPr sz="2400" dirty="0">
              <a:latin typeface="Arial"/>
              <a:cs typeface="Arial"/>
            </a:endParaRPr>
          </a:p>
          <a:p>
            <a:pPr marL="12700" marR="5080" indent="42545" algn="ctr">
              <a:lnSpc>
                <a:spcPts val="2220"/>
              </a:lnSpc>
              <a:spcBef>
                <a:spcPts val="35"/>
              </a:spcBef>
            </a:pPr>
            <a:r>
              <a:rPr sz="1800" b="1" spc="1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b="1" spc="-7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w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.o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t-o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fn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.o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g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fn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es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ou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ces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ec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Pr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og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spc="-5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m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/Login.</a:t>
            </a:r>
            <a:r>
              <a:rPr sz="1800" b="1" spc="-10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as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  <a:hlinkClick r:id="rId3"/>
              </a:rPr>
              <a:t>px</a:t>
            </a:r>
            <a:r>
              <a:rPr sz="1800" b="1" dirty="0">
                <a:solidFill>
                  <a:srgbClr val="00008B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ram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ea</a:t>
            </a:r>
            <a:r>
              <a:rPr sz="1800" b="1" dirty="0">
                <a:latin typeface="Arial"/>
                <a:cs typeface="Arial"/>
              </a:rPr>
              <a:t>dy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login: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2C32957-229D-7DBE-AC69-D48A66B17342}"/>
              </a:ext>
            </a:extLst>
          </p:cNvPr>
          <p:cNvSpPr txBox="1"/>
          <p:nvPr/>
        </p:nvSpPr>
        <p:spPr>
          <a:xfrm>
            <a:off x="329563" y="5448300"/>
            <a:ext cx="8484871" cy="246221"/>
          </a:xfrm>
          <a:prstGeom prst="rect">
            <a:avLst/>
          </a:prstGeom>
          <a:solidFill>
            <a:srgbClr val="9FBBDE"/>
          </a:solidFill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If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ser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ass</a:t>
            </a:r>
            <a:r>
              <a:rPr sz="1600" b="1" spc="25" dirty="0">
                <a:latin typeface="Arial"/>
                <a:cs typeface="Arial"/>
              </a:rPr>
              <a:t>w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-15" dirty="0">
                <a:latin typeface="Arial"/>
                <a:cs typeface="Arial"/>
              </a:rPr>
              <a:t> p</a:t>
            </a:r>
            <a:r>
              <a:rPr sz="1600" b="1" spc="-10" dirty="0">
                <a:latin typeface="Arial"/>
                <a:cs typeface="Arial"/>
              </a:rPr>
              <a:t>lease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fo</a:t>
            </a:r>
            <a:r>
              <a:rPr sz="1600" b="1" spc="-5" dirty="0">
                <a:latin typeface="Arial"/>
                <a:cs typeface="Arial"/>
              </a:rPr>
              <a:t>ll</a:t>
            </a:r>
            <a:r>
              <a:rPr sz="1600" b="1" spc="-15" dirty="0">
                <a:latin typeface="Arial"/>
                <a:cs typeface="Arial"/>
              </a:rPr>
              <a:t>ow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on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og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ge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8EA10-CD09-78C0-22EF-DD94C21AA710}"/>
              </a:ext>
            </a:extLst>
          </p:cNvPr>
          <p:cNvGrpSpPr/>
          <p:nvPr/>
        </p:nvGrpSpPr>
        <p:grpSpPr>
          <a:xfrm>
            <a:off x="363211" y="1901944"/>
            <a:ext cx="8320622" cy="3484655"/>
            <a:chOff x="92810" y="1845081"/>
            <a:chExt cx="8815504" cy="37113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EC45C2-0E2B-A5FA-F050-CB4AE153B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92" r="28" b="56540"/>
            <a:stretch/>
          </p:blipFill>
          <p:spPr>
            <a:xfrm>
              <a:off x="92810" y="1845081"/>
              <a:ext cx="8815504" cy="16541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C64509-1A1C-0FC7-4970-3C9E0C646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99" t="8021" r="3592" b="52338"/>
            <a:stretch/>
          </p:blipFill>
          <p:spPr>
            <a:xfrm>
              <a:off x="278547" y="3606192"/>
              <a:ext cx="8586904" cy="1950213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F8587F8-B49D-141B-7410-CBBCF9664284}"/>
                </a:ext>
              </a:extLst>
            </p:cNvPr>
            <p:cNvSpPr/>
            <p:nvPr/>
          </p:nvSpPr>
          <p:spPr>
            <a:xfrm>
              <a:off x="2667000" y="2418947"/>
              <a:ext cx="978408" cy="48463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Click Here</a:t>
              </a:r>
            </a:p>
          </p:txBody>
        </p:sp>
      </p:grpSp>
      <p:sp>
        <p:nvSpPr>
          <p:cNvPr id="21" name="object 6">
            <a:extLst>
              <a:ext uri="{FF2B5EF4-FFF2-40B4-BE49-F238E27FC236}">
                <a16:creationId xmlns:a16="http://schemas.microsoft.com/office/drawing/2014/main" id="{C72FE34B-0735-FB95-A6FC-52448304E118}"/>
              </a:ext>
            </a:extLst>
          </p:cNvPr>
          <p:cNvSpPr/>
          <p:nvPr/>
        </p:nvSpPr>
        <p:spPr>
          <a:xfrm rot="16200000">
            <a:off x="4494787" y="-4496813"/>
            <a:ext cx="154426" cy="9144000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E683BE24-6AEC-0CB9-976C-C66592F28F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740993C-5688-E431-B3EB-630EF6384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4209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4381A086-54D4-E343-276C-655C59F0D7D3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4F1E5-0136-C7DA-D83D-DDE32BF2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2" r="28" b="56540"/>
          <a:stretch/>
        </p:blipFill>
        <p:spPr>
          <a:xfrm>
            <a:off x="174915" y="907915"/>
            <a:ext cx="8815504" cy="165418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47CC8-B5D8-C4AB-89D6-41C2EAA7E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476" y="2876373"/>
            <a:ext cx="8134383" cy="3462486"/>
          </a:xfrm>
        </p:spPr>
        <p:txBody>
          <a:bodyPr/>
          <a:lstStyle/>
          <a:p>
            <a:pPr marL="549275" marR="789305" indent="-286385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spc="-20" dirty="0"/>
              <a:t>C</a:t>
            </a:r>
            <a:r>
              <a:rPr lang="en-US" spc="-15" dirty="0"/>
              <a:t>BO</a:t>
            </a:r>
            <a:r>
              <a:rPr lang="en-US" spc="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25" dirty="0"/>
              <a:t> </a:t>
            </a:r>
            <a:r>
              <a:rPr lang="en-US" spc="-10" dirty="0"/>
              <a:t>a</a:t>
            </a:r>
            <a:r>
              <a:rPr lang="en-US" spc="-15" dirty="0"/>
              <a:t>r</a:t>
            </a:r>
            <a:r>
              <a:rPr lang="en-US" spc="-10" dirty="0"/>
              <a:t>e</a:t>
            </a:r>
            <a:r>
              <a:rPr lang="en-US" spc="10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u</a:t>
            </a:r>
            <a:r>
              <a:rPr lang="en-US" spc="-5" dirty="0"/>
              <a:t>s</a:t>
            </a:r>
            <a:r>
              <a:rPr lang="en-US" spc="-10" dirty="0"/>
              <a:t>e</a:t>
            </a:r>
            <a:r>
              <a:rPr lang="en-US" spc="-5" dirty="0"/>
              <a:t> </a:t>
            </a:r>
            <a:r>
              <a:rPr lang="en-US" spc="-10" dirty="0"/>
              <a:t>the</a:t>
            </a:r>
            <a:r>
              <a:rPr lang="en-US" dirty="0"/>
              <a:t>i</a:t>
            </a:r>
            <a:r>
              <a:rPr lang="en-US" spc="-10" dirty="0"/>
              <a:t>r</a:t>
            </a:r>
            <a:r>
              <a:rPr lang="en-US" spc="5" dirty="0"/>
              <a:t> </a:t>
            </a:r>
            <a:r>
              <a:rPr lang="en-US" spc="-10" dirty="0"/>
              <a:t>o</a:t>
            </a:r>
            <a:r>
              <a:rPr lang="en-US" spc="-30" dirty="0"/>
              <a:t>w</a:t>
            </a:r>
            <a:r>
              <a:rPr lang="en-US" spc="-10" dirty="0"/>
              <a:t>n</a:t>
            </a:r>
            <a:r>
              <a:rPr lang="en-US" spc="10" dirty="0"/>
              <a:t> </a:t>
            </a:r>
            <a:r>
              <a:rPr lang="en-US" dirty="0"/>
              <a:t>l</a:t>
            </a:r>
            <a:r>
              <a:rPr lang="en-US" spc="-10" dirty="0"/>
              <a:t>og</a:t>
            </a:r>
            <a:r>
              <a:rPr lang="en-US" dirty="0"/>
              <a:t>i</a:t>
            </a:r>
            <a:r>
              <a:rPr lang="en-US" spc="-10" dirty="0"/>
              <a:t>n</a:t>
            </a:r>
            <a:r>
              <a:rPr lang="en-US" spc="-15" dirty="0"/>
              <a:t> </a:t>
            </a:r>
            <a:r>
              <a:rPr lang="en-US" spc="-5" dirty="0"/>
              <a:t>c</a:t>
            </a:r>
            <a:r>
              <a:rPr lang="en-US" spc="-15" dirty="0"/>
              <a:t>r</a:t>
            </a:r>
            <a:r>
              <a:rPr lang="en-US" spc="-10" dirty="0"/>
              <a:t>edent</a:t>
            </a:r>
            <a:r>
              <a:rPr lang="en-US" dirty="0"/>
              <a:t>i</a:t>
            </a:r>
            <a:r>
              <a:rPr lang="en-US" spc="-10" dirty="0"/>
              <a:t>al</a:t>
            </a:r>
            <a:r>
              <a:rPr lang="en-US" spc="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</a:t>
            </a:r>
            <a:r>
              <a:rPr lang="en-US" spc="-5" dirty="0"/>
              <a:t>v</a:t>
            </a:r>
            <a:r>
              <a:rPr lang="en-US" dirty="0"/>
              <a:t>i</a:t>
            </a:r>
            <a:r>
              <a:rPr lang="en-US" spc="-10" dirty="0"/>
              <a:t>ded</a:t>
            </a:r>
            <a:r>
              <a:rPr lang="en-US" spc="-5" dirty="0"/>
              <a:t> </a:t>
            </a:r>
            <a:r>
              <a:rPr lang="en-US" spc="-10" dirty="0"/>
              <a:t>by</a:t>
            </a:r>
            <a:r>
              <a:rPr lang="en-US" spc="5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0" dirty="0"/>
              <a:t>Spe</a:t>
            </a:r>
            <a:r>
              <a:rPr lang="en-US" spc="-5" dirty="0"/>
              <a:t>c</a:t>
            </a:r>
            <a:r>
              <a:rPr lang="en-US" dirty="0"/>
              <a:t>i</a:t>
            </a:r>
            <a:r>
              <a:rPr lang="en-US" spc="-10" dirty="0"/>
              <a:t>al 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30" dirty="0"/>
              <a:t> </a:t>
            </a:r>
            <a:r>
              <a:rPr lang="en-US" spc="-10" dirty="0"/>
              <a:t>depa</a:t>
            </a:r>
            <a:r>
              <a:rPr lang="en-US" spc="-15" dirty="0"/>
              <a:t>r</a:t>
            </a:r>
            <a:r>
              <a:rPr lang="en-US" spc="-10" dirty="0"/>
              <a:t>tment.</a:t>
            </a:r>
          </a:p>
          <a:p>
            <a:pPr marL="250190"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lang="en-US" sz="1650" dirty="0">
              <a:latin typeface="Times New Roman"/>
              <a:cs typeface="Times New Roman"/>
            </a:endParaRPr>
          </a:p>
          <a:p>
            <a:pPr marL="549275" marR="23495" indent="-286385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spc="-20" dirty="0"/>
              <a:t>C</a:t>
            </a:r>
            <a:r>
              <a:rPr lang="en-US" spc="-15" dirty="0"/>
              <a:t>BOs</a:t>
            </a:r>
            <a:r>
              <a:rPr lang="en-US" spc="5" dirty="0"/>
              <a:t> </a:t>
            </a:r>
            <a:r>
              <a:rPr lang="en-US" spc="-10" dirty="0"/>
              <a:t>ope</a:t>
            </a:r>
            <a:r>
              <a:rPr lang="en-US" spc="-15" dirty="0"/>
              <a:t>r</a:t>
            </a:r>
            <a:r>
              <a:rPr lang="en-US" spc="-10" dirty="0"/>
              <a:t>at</a:t>
            </a:r>
            <a:r>
              <a:rPr lang="en-US" dirty="0"/>
              <a:t>i</a:t>
            </a:r>
            <a:r>
              <a:rPr lang="en-US" spc="-10" dirty="0"/>
              <a:t>ng</a:t>
            </a:r>
            <a:r>
              <a:rPr lang="en-US" spc="10" dirty="0"/>
              <a:t> </a:t>
            </a:r>
            <a:r>
              <a:rPr lang="en-US" spc="-10" dirty="0"/>
              <a:t>an</a:t>
            </a:r>
            <a:r>
              <a:rPr lang="en-US" spc="-5" dirty="0"/>
              <a:t> </a:t>
            </a:r>
            <a:r>
              <a:rPr lang="en-US" spc="-10" dirty="0"/>
              <a:t>afte</a:t>
            </a:r>
            <a:r>
              <a:rPr lang="en-US" spc="-15" dirty="0"/>
              <a:t>r</a:t>
            </a:r>
            <a:r>
              <a:rPr lang="en-US" spc="-5" dirty="0"/>
              <a:t>sc</a:t>
            </a:r>
            <a:r>
              <a:rPr lang="en-US" spc="-10" dirty="0"/>
              <a:t>hool</a:t>
            </a:r>
            <a:r>
              <a:rPr lang="en-US" spc="15" dirty="0"/>
              <a:t> </a:t>
            </a:r>
            <a:r>
              <a:rPr lang="en-US" spc="-10" dirty="0"/>
              <a:t>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ram</a:t>
            </a:r>
            <a:r>
              <a:rPr lang="en-US" spc="25" dirty="0"/>
              <a:t> </a:t>
            </a:r>
            <a:r>
              <a:rPr lang="en-US" spc="-15" dirty="0"/>
              <a:t>mu</a:t>
            </a:r>
            <a:r>
              <a:rPr lang="en-US" spc="-5" dirty="0"/>
              <a:t>st</a:t>
            </a:r>
            <a:r>
              <a:rPr lang="en-US" spc="10" dirty="0"/>
              <a:t> </a:t>
            </a:r>
            <a:r>
              <a:rPr lang="en-US" spc="-5" dirty="0"/>
              <a:t>s</a:t>
            </a:r>
            <a:r>
              <a:rPr lang="en-US" spc="-15" dirty="0"/>
              <a:t>ubm</a:t>
            </a:r>
            <a:r>
              <a:rPr lang="en-US" dirty="0"/>
              <a:t>i</a:t>
            </a:r>
            <a:r>
              <a:rPr lang="en-US" spc="-5" dirty="0"/>
              <a:t>t </a:t>
            </a:r>
            <a:r>
              <a:rPr lang="en-US" spc="-10" dirty="0"/>
              <a:t>the</a:t>
            </a:r>
            <a:r>
              <a:rPr lang="en-US" dirty="0"/>
              <a:t>i</a:t>
            </a:r>
            <a:r>
              <a:rPr lang="en-US" spc="-10" dirty="0"/>
              <a:t>r</a:t>
            </a:r>
            <a:r>
              <a:rPr lang="en-US" spc="5" dirty="0"/>
              <a:t> </a:t>
            </a:r>
            <a:r>
              <a:rPr lang="en-US" spc="-10" dirty="0"/>
              <a:t>o</a:t>
            </a:r>
            <a:r>
              <a:rPr lang="en-US" spc="-30" dirty="0"/>
              <a:t>w</a:t>
            </a:r>
            <a:r>
              <a:rPr lang="en-US" spc="-10" dirty="0"/>
              <a:t>n</a:t>
            </a:r>
            <a:r>
              <a:rPr lang="en-US" spc="20" dirty="0"/>
              <a:t> </a:t>
            </a:r>
            <a:r>
              <a:rPr lang="en-US" spc="-10" dirty="0"/>
              <a:t>app</a:t>
            </a:r>
            <a:r>
              <a:rPr lang="en-US" dirty="0"/>
              <a:t>li</a:t>
            </a:r>
            <a:r>
              <a:rPr lang="en-US" spc="-5" dirty="0"/>
              <a:t>c</a:t>
            </a:r>
            <a:r>
              <a:rPr lang="en-US" spc="-10" dirty="0"/>
              <a:t>at</a:t>
            </a:r>
            <a:r>
              <a:rPr lang="en-US" dirty="0"/>
              <a:t>i</a:t>
            </a:r>
            <a:r>
              <a:rPr lang="en-US" spc="-10" dirty="0"/>
              <a:t>on</a:t>
            </a:r>
            <a:r>
              <a:rPr lang="en-US" spc="-40" dirty="0"/>
              <a:t> </a:t>
            </a:r>
            <a:r>
              <a:rPr lang="en-US" spc="-15" dirty="0"/>
              <a:t>r</a:t>
            </a:r>
            <a:r>
              <a:rPr lang="en-US" spc="-10" dirty="0"/>
              <a:t>eque</a:t>
            </a:r>
            <a:r>
              <a:rPr lang="en-US" spc="-5" dirty="0"/>
              <a:t>st</a:t>
            </a:r>
            <a:r>
              <a:rPr lang="en-US" dirty="0"/>
              <a:t>i</a:t>
            </a:r>
            <a:r>
              <a:rPr lang="en-US" spc="-10" dirty="0"/>
              <a:t>ng meal</a:t>
            </a:r>
            <a:r>
              <a:rPr lang="en-US" dirty="0"/>
              <a:t> </a:t>
            </a:r>
            <a:r>
              <a:rPr lang="en-US" spc="-5" dirty="0"/>
              <a:t>s</a:t>
            </a:r>
            <a:r>
              <a:rPr lang="en-US" spc="-10" dirty="0"/>
              <a:t>e</a:t>
            </a:r>
            <a:r>
              <a:rPr lang="en-US" spc="-15" dirty="0"/>
              <a:t>r</a:t>
            </a:r>
            <a:r>
              <a:rPr lang="en-US" spc="-5" dirty="0"/>
              <a:t>v</a:t>
            </a:r>
            <a:r>
              <a:rPr lang="en-US" dirty="0"/>
              <a:t>i</a:t>
            </a:r>
            <a:r>
              <a:rPr lang="en-US" spc="-5" dirty="0"/>
              <a:t>c</a:t>
            </a:r>
            <a:r>
              <a:rPr lang="en-US" spc="-10" dirty="0"/>
              <a:t>e.</a:t>
            </a:r>
            <a:r>
              <a:rPr lang="en-US" dirty="0"/>
              <a:t>  </a:t>
            </a:r>
            <a:r>
              <a:rPr lang="en-US" spc="-10" dirty="0"/>
              <a:t>In</a:t>
            </a:r>
            <a:r>
              <a:rPr lang="en-US" spc="10" dirty="0"/>
              <a:t> </a:t>
            </a:r>
            <a:r>
              <a:rPr lang="en-US" spc="-10" dirty="0"/>
              <a:t>o</a:t>
            </a:r>
            <a:r>
              <a:rPr lang="en-US" spc="-15" dirty="0"/>
              <a:t>r</a:t>
            </a:r>
            <a:r>
              <a:rPr lang="en-US" spc="-10" dirty="0"/>
              <a:t>der</a:t>
            </a:r>
            <a:r>
              <a:rPr lang="en-US" spc="15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meet</a:t>
            </a:r>
            <a:r>
              <a:rPr lang="en-US" spc="20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5" dirty="0"/>
              <a:t>r</a:t>
            </a:r>
            <a:r>
              <a:rPr lang="en-US" spc="-10" dirty="0"/>
              <a:t>equ</a:t>
            </a:r>
            <a:r>
              <a:rPr lang="en-US" dirty="0"/>
              <a:t>i</a:t>
            </a:r>
            <a:r>
              <a:rPr lang="en-US" spc="-15" dirty="0"/>
              <a:t>r</a:t>
            </a:r>
            <a:r>
              <a:rPr lang="en-US" spc="-10" dirty="0"/>
              <a:t>ements</a:t>
            </a:r>
            <a:r>
              <a:rPr lang="en-US" spc="15" dirty="0"/>
              <a:t> </a:t>
            </a:r>
            <a:r>
              <a:rPr lang="en-US" spc="-10" dirty="0"/>
              <a:t>of</a:t>
            </a:r>
            <a:r>
              <a:rPr lang="en-US" spc="10" dirty="0"/>
              <a:t> </a:t>
            </a:r>
            <a:r>
              <a:rPr lang="en-US" spc="-10" dirty="0"/>
              <a:t>the</a:t>
            </a:r>
            <a:r>
              <a:rPr lang="en-US" spc="10" dirty="0"/>
              <a:t> </a:t>
            </a:r>
            <a:r>
              <a:rPr lang="en-US" spc="-10" dirty="0"/>
              <a:t>State,</a:t>
            </a:r>
            <a:r>
              <a:rPr lang="en-US" spc="20" dirty="0"/>
              <a:t> </a:t>
            </a:r>
            <a:r>
              <a:rPr lang="en-US" spc="-15" dirty="0"/>
              <a:t>Principals'</a:t>
            </a:r>
            <a:r>
              <a:rPr lang="en-US" spc="-35" dirty="0"/>
              <a:t> </a:t>
            </a:r>
            <a:r>
              <a:rPr lang="en-US" spc="-10" dirty="0"/>
              <a:t>and</a:t>
            </a:r>
            <a:r>
              <a:rPr lang="en-US" spc="10" dirty="0"/>
              <a:t> </a:t>
            </a:r>
            <a:r>
              <a:rPr lang="en-US" spc="-15" dirty="0"/>
              <a:t>CBOs’</a:t>
            </a:r>
            <a:r>
              <a:rPr lang="en-US" spc="-10" dirty="0"/>
              <a:t> p</a:t>
            </a:r>
            <a:r>
              <a:rPr lang="en-US" spc="-15" dirty="0"/>
              <a:t>r</a:t>
            </a:r>
            <a:r>
              <a:rPr lang="en-US" spc="-10" dirty="0"/>
              <a:t>og</a:t>
            </a:r>
            <a:r>
              <a:rPr lang="en-US" spc="-15" dirty="0"/>
              <a:t>r</a:t>
            </a:r>
            <a:r>
              <a:rPr lang="en-US" spc="-10" dirty="0"/>
              <a:t>ams</a:t>
            </a:r>
            <a:r>
              <a:rPr lang="en-US" spc="25" dirty="0"/>
              <a:t> </a:t>
            </a:r>
            <a:r>
              <a:rPr lang="en-US" spc="-10" dirty="0"/>
              <a:t>a</a:t>
            </a:r>
            <a:r>
              <a:rPr lang="en-US" spc="-15" dirty="0"/>
              <a:t>r</a:t>
            </a:r>
            <a:r>
              <a:rPr lang="en-US" spc="-10" dirty="0"/>
              <a:t>e</a:t>
            </a:r>
            <a:r>
              <a:rPr lang="en-US" spc="10" dirty="0"/>
              <a:t> </a:t>
            </a:r>
            <a:r>
              <a:rPr lang="en-US" spc="-10" dirty="0"/>
              <a:t>to</a:t>
            </a:r>
            <a:r>
              <a:rPr lang="en-US" spc="10" dirty="0"/>
              <a:t> </a:t>
            </a:r>
            <a:r>
              <a:rPr lang="en-US" spc="-10" dirty="0"/>
              <a:t>ope</a:t>
            </a:r>
            <a:r>
              <a:rPr lang="en-US" spc="-15" dirty="0"/>
              <a:t>r</a:t>
            </a:r>
            <a:r>
              <a:rPr lang="en-US" spc="-10" dirty="0"/>
              <a:t>ate</a:t>
            </a:r>
            <a:r>
              <a:rPr lang="en-US" spc="30" dirty="0"/>
              <a:t> </a:t>
            </a:r>
            <a:r>
              <a:rPr lang="en-US" spc="-5" dirty="0"/>
              <a:t>s</a:t>
            </a:r>
            <a:r>
              <a:rPr lang="en-US" spc="-10" dirty="0"/>
              <a:t>epa</a:t>
            </a:r>
            <a:r>
              <a:rPr lang="en-US" spc="-15" dirty="0"/>
              <a:t>r</a:t>
            </a:r>
            <a:r>
              <a:rPr lang="en-US" spc="-10" dirty="0"/>
              <a:t>ate</a:t>
            </a:r>
            <a:r>
              <a:rPr lang="en-US" dirty="0"/>
              <a:t>l</a:t>
            </a:r>
            <a:r>
              <a:rPr lang="en-US" spc="-145" dirty="0"/>
              <a:t>y</a:t>
            </a:r>
            <a:r>
              <a:rPr lang="en-US" spc="-5" dirty="0"/>
              <a:t>.</a:t>
            </a:r>
          </a:p>
          <a:p>
            <a:pPr marL="250190"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lang="en-US" sz="1650" dirty="0">
              <a:latin typeface="Times New Roman"/>
              <a:cs typeface="Times New Roman"/>
            </a:endParaRPr>
          </a:p>
          <a:p>
            <a:pPr marL="549910" marR="5080" indent="-287020">
              <a:lnSpc>
                <a:spcPct val="100000"/>
              </a:lnSpc>
              <a:buFont typeface="Arial"/>
              <a:buChar char="•"/>
              <a:tabLst>
                <a:tab pos="549910" algn="l"/>
              </a:tabLst>
            </a:pP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5" dirty="0">
                <a:latin typeface="Arial"/>
                <a:cs typeface="Arial"/>
              </a:rPr>
              <a:t>ll</a:t>
            </a:r>
            <a:r>
              <a:rPr lang="en-US" b="1" spc="5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CBO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re</a:t>
            </a:r>
            <a:r>
              <a:rPr lang="en-US" b="1" spc="-15" dirty="0">
                <a:latin typeface="Arial"/>
                <a:cs typeface="Arial"/>
              </a:rPr>
              <a:t>qu</a:t>
            </a:r>
            <a:r>
              <a:rPr lang="en-US" b="1" spc="-10" dirty="0">
                <a:latin typeface="Arial"/>
                <a:cs typeface="Arial"/>
              </a:rPr>
              <a:t>es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g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ft</a:t>
            </a:r>
            <a:r>
              <a:rPr lang="en-US" b="1" spc="-10" dirty="0">
                <a:latin typeface="Arial"/>
                <a:cs typeface="Arial"/>
              </a:rPr>
              <a:t>ersc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5" dirty="0">
                <a:latin typeface="Arial"/>
                <a:cs typeface="Arial"/>
              </a:rPr>
              <a:t>o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7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Co</a:t>
            </a:r>
            <a:r>
              <a:rPr lang="en-US" b="1" spc="-10" dirty="0">
                <a:latin typeface="Arial"/>
                <a:cs typeface="Arial"/>
              </a:rPr>
              <a:t>ld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Meals,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Sa</a:t>
            </a:r>
            <a:r>
              <a:rPr lang="en-US" b="1" spc="-15" dirty="0">
                <a:latin typeface="Arial"/>
                <a:cs typeface="Arial"/>
              </a:rPr>
              <a:t>tu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ay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Ho</a:t>
            </a:r>
            <a:r>
              <a:rPr lang="en-US" b="1" spc="-5" dirty="0">
                <a:latin typeface="Arial"/>
                <a:cs typeface="Arial"/>
              </a:rPr>
              <a:t>li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ay ser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ice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st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Sc</a:t>
            </a:r>
            <a:r>
              <a:rPr lang="en-US" b="1" spc="-15" dirty="0">
                <a:latin typeface="Arial"/>
                <a:cs typeface="Arial"/>
              </a:rPr>
              <a:t>hoo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g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5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Ch</a:t>
            </a:r>
            <a:r>
              <a:rPr lang="en-US" b="1" spc="-10" dirty="0">
                <a:latin typeface="Arial"/>
                <a:cs typeface="Arial"/>
              </a:rPr>
              <a:t>ild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Care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L</a:t>
            </a:r>
            <a:r>
              <a:rPr lang="en-US" b="1" spc="-10" dirty="0">
                <a:latin typeface="Arial"/>
                <a:cs typeface="Arial"/>
              </a:rPr>
              <a:t>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(S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CC)</a:t>
            </a:r>
            <a:r>
              <a:rPr lang="en-US" b="1" spc="-5" dirty="0">
                <a:latin typeface="Arial"/>
                <a:cs typeface="Arial"/>
              </a:rPr>
              <a:t>.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7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It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ram res</a:t>
            </a:r>
            <a:r>
              <a:rPr lang="en-US" b="1" spc="-15" dirty="0">
                <a:latin typeface="Arial"/>
                <a:cs typeface="Arial"/>
              </a:rPr>
              <a:t>pon</a:t>
            </a:r>
            <a:r>
              <a:rPr lang="en-US" b="1" spc="-10" dirty="0">
                <a:latin typeface="Arial"/>
                <a:cs typeface="Arial"/>
              </a:rPr>
              <a:t>si</a:t>
            </a:r>
            <a:r>
              <a:rPr lang="en-US" b="1" spc="-15" dirty="0">
                <a:latin typeface="Arial"/>
                <a:cs typeface="Arial"/>
              </a:rPr>
              <a:t>b</a:t>
            </a:r>
            <a:r>
              <a:rPr lang="en-US" b="1" spc="-5" dirty="0">
                <a:latin typeface="Arial"/>
                <a:cs typeface="Arial"/>
              </a:rPr>
              <a:t>ilit</a:t>
            </a:r>
            <a:r>
              <a:rPr lang="en-US" b="1" spc="-10" dirty="0">
                <a:latin typeface="Arial"/>
                <a:cs typeface="Arial"/>
              </a:rPr>
              <a:t>y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pp</a:t>
            </a:r>
            <a:r>
              <a:rPr lang="en-US" b="1" spc="-10" dirty="0">
                <a:latin typeface="Arial"/>
                <a:cs typeface="Arial"/>
              </a:rPr>
              <a:t>ly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obt</a:t>
            </a:r>
            <a:r>
              <a:rPr lang="en-US" b="1" spc="-10" dirty="0">
                <a:latin typeface="Arial"/>
                <a:cs typeface="Arial"/>
              </a:rPr>
              <a:t>ain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lice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f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-15" dirty="0">
                <a:latin typeface="Arial"/>
                <a:cs typeface="Arial"/>
              </a:rPr>
              <a:t>om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ar</a:t>
            </a:r>
            <a:r>
              <a:rPr lang="en-US" b="1" spc="-15" dirty="0">
                <a:latin typeface="Arial"/>
                <a:cs typeface="Arial"/>
              </a:rPr>
              <a:t>tm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t</a:t>
            </a:r>
            <a:r>
              <a:rPr lang="en-US" b="1" spc="3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f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eal</a:t>
            </a:r>
            <a:r>
              <a:rPr lang="en-US" b="1" spc="-15" dirty="0">
                <a:latin typeface="Arial"/>
                <a:cs typeface="Arial"/>
              </a:rPr>
              <a:t>th</a:t>
            </a:r>
            <a:r>
              <a:rPr lang="en-US" b="1" spc="-10" dirty="0">
                <a:latin typeface="Arial"/>
                <a:cs typeface="Arial"/>
              </a:rPr>
              <a:t> 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d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Ment</a:t>
            </a:r>
            <a:r>
              <a:rPr lang="en-US" b="1" spc="-10" dirty="0">
                <a:latin typeface="Arial"/>
                <a:cs typeface="Arial"/>
              </a:rPr>
              <a:t>al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g</a:t>
            </a:r>
            <a:r>
              <a:rPr lang="en-US" b="1" spc="-10" dirty="0">
                <a:latin typeface="Arial"/>
                <a:cs typeface="Arial"/>
              </a:rPr>
              <a:t>ie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e.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7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If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u</a:t>
            </a:r>
            <a:r>
              <a:rPr lang="en-US" b="1" spc="4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no</a:t>
            </a:r>
            <a:r>
              <a:rPr lang="en-US" b="1" spc="-10" dirty="0">
                <a:latin typeface="Arial"/>
                <a:cs typeface="Arial"/>
              </a:rPr>
              <a:t>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h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S</a:t>
            </a:r>
            <a:r>
              <a:rPr lang="en-US" b="1" spc="-65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CC</a:t>
            </a:r>
            <a:r>
              <a:rPr lang="en-US" b="1" spc="4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lice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se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rre</a:t>
            </a:r>
            <a:r>
              <a:rPr lang="en-US" b="1" spc="-15" dirty="0">
                <a:latin typeface="Arial"/>
                <a:cs typeface="Arial"/>
              </a:rPr>
              <a:t>nt</a:t>
            </a:r>
            <a:r>
              <a:rPr lang="en-US" b="1" spc="-10" dirty="0">
                <a:latin typeface="Arial"/>
                <a:cs typeface="Arial"/>
              </a:rPr>
              <a:t>ly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15" dirty="0">
                <a:latin typeface="Arial"/>
                <a:cs typeface="Arial"/>
              </a:rPr>
              <a:t>nd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g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fo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2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iss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ce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/re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25" dirty="0">
                <a:latin typeface="Arial"/>
                <a:cs typeface="Arial"/>
              </a:rPr>
              <a:t>w</a:t>
            </a:r>
            <a:r>
              <a:rPr lang="en-US" b="1" spc="-10" dirty="0">
                <a:latin typeface="Arial"/>
                <a:cs typeface="Arial"/>
              </a:rPr>
              <a:t>al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spc="-50" dirty="0">
                <a:latin typeface="Arial"/>
                <a:cs typeface="Arial"/>
              </a:rPr>
              <a:t>y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u</a:t>
            </a:r>
            <a:r>
              <a:rPr lang="en-US" b="1" spc="40" dirty="0">
                <a:latin typeface="Arial"/>
                <a:cs typeface="Arial"/>
              </a:rPr>
              <a:t> 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ay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re</a:t>
            </a:r>
            <a:r>
              <a:rPr lang="en-US" b="1" spc="-15" dirty="0">
                <a:latin typeface="Arial"/>
                <a:cs typeface="Arial"/>
              </a:rPr>
              <a:t>qu</a:t>
            </a:r>
            <a:r>
              <a:rPr lang="en-US" b="1" spc="-10" dirty="0">
                <a:latin typeface="Arial"/>
                <a:cs typeface="Arial"/>
              </a:rPr>
              <a:t>est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15" dirty="0">
                <a:latin typeface="Arial"/>
                <a:cs typeface="Arial"/>
              </a:rPr>
              <a:t>ft</a:t>
            </a:r>
            <a:r>
              <a:rPr lang="en-US" b="1" spc="-10" dirty="0">
                <a:latin typeface="Arial"/>
                <a:cs typeface="Arial"/>
              </a:rPr>
              <a:t>ersc</a:t>
            </a:r>
            <a:r>
              <a:rPr lang="en-US" b="1" spc="-15" dirty="0">
                <a:latin typeface="Arial"/>
                <a:cs typeface="Arial"/>
              </a:rPr>
              <a:t>hoo</a:t>
            </a:r>
            <a:r>
              <a:rPr lang="en-US" b="1" spc="-5" dirty="0">
                <a:latin typeface="Arial"/>
                <a:cs typeface="Arial"/>
              </a:rPr>
              <a:t>l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-15" dirty="0">
                <a:latin typeface="Arial"/>
                <a:cs typeface="Arial"/>
              </a:rPr>
              <a:t>n</a:t>
            </a:r>
            <a:r>
              <a:rPr lang="en-US" b="1" spc="-10" dirty="0">
                <a:latin typeface="Arial"/>
                <a:cs typeface="Arial"/>
              </a:rPr>
              <a:t>acks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</a:t>
            </a:r>
            <a:r>
              <a:rPr lang="en-US" b="1" spc="-15" dirty="0">
                <a:latin typeface="Arial"/>
                <a:cs typeface="Arial"/>
              </a:rPr>
              <a:t>ont</a:t>
            </a:r>
            <a:r>
              <a:rPr lang="en-US" b="1" spc="-10" dirty="0">
                <a:latin typeface="Arial"/>
                <a:cs typeface="Arial"/>
              </a:rPr>
              <a:t>act S</a:t>
            </a:r>
            <a:r>
              <a:rPr lang="en-US" b="1" spc="-15" dirty="0">
                <a:latin typeface="Arial"/>
                <a:cs typeface="Arial"/>
              </a:rPr>
              <a:t>p</a:t>
            </a:r>
            <a:r>
              <a:rPr lang="en-US" b="1" spc="-10" dirty="0">
                <a:latin typeface="Arial"/>
                <a:cs typeface="Arial"/>
              </a:rPr>
              <a:t>ecial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Pr</a:t>
            </a:r>
            <a:r>
              <a:rPr lang="en-US" b="1" spc="-15" dirty="0">
                <a:latin typeface="Arial"/>
                <a:cs typeface="Arial"/>
              </a:rPr>
              <a:t>og</a:t>
            </a:r>
            <a:r>
              <a:rPr lang="en-US" b="1" spc="-10" dirty="0">
                <a:latin typeface="Arial"/>
                <a:cs typeface="Arial"/>
              </a:rPr>
              <a:t>ra</a:t>
            </a:r>
            <a:r>
              <a:rPr lang="en-US" b="1" spc="-20" dirty="0">
                <a:latin typeface="Arial"/>
                <a:cs typeface="Arial"/>
              </a:rPr>
              <a:t>m</a:t>
            </a:r>
            <a:r>
              <a:rPr lang="en-US" b="1" spc="-10" dirty="0">
                <a:latin typeface="Arial"/>
                <a:cs typeface="Arial"/>
              </a:rPr>
              <a:t>s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t</a:t>
            </a:r>
            <a:r>
              <a:rPr lang="en-US" b="1" spc="-10" dirty="0">
                <a:latin typeface="Arial"/>
                <a:cs typeface="Arial"/>
              </a:rPr>
              <a:t>o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d</a:t>
            </a:r>
            <a:r>
              <a:rPr lang="en-US" b="1" spc="-10" dirty="0">
                <a:latin typeface="Arial"/>
                <a:cs typeface="Arial"/>
              </a:rPr>
              <a:t>isc</a:t>
            </a:r>
            <a:r>
              <a:rPr lang="en-US" b="1" spc="-15" dirty="0">
                <a:latin typeface="Arial"/>
                <a:cs typeface="Arial"/>
              </a:rPr>
              <a:t>u</a:t>
            </a:r>
            <a:r>
              <a:rPr lang="en-US" b="1" spc="-10" dirty="0">
                <a:latin typeface="Arial"/>
                <a:cs typeface="Arial"/>
              </a:rPr>
              <a:t>ss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a</a:t>
            </a:r>
            <a:r>
              <a:rPr lang="en-US" b="1" spc="-50" dirty="0">
                <a:latin typeface="Arial"/>
                <a:cs typeface="Arial"/>
              </a:rPr>
              <a:t>v</a:t>
            </a:r>
            <a:r>
              <a:rPr lang="en-US" b="1" spc="-10" dirty="0">
                <a:latin typeface="Arial"/>
                <a:cs typeface="Arial"/>
              </a:rPr>
              <a:t>aila</a:t>
            </a:r>
            <a:r>
              <a:rPr lang="en-US" b="1" spc="-15" dirty="0">
                <a:latin typeface="Arial"/>
                <a:cs typeface="Arial"/>
              </a:rPr>
              <a:t>b</a:t>
            </a:r>
            <a:r>
              <a:rPr lang="en-US" b="1" spc="-10" dirty="0">
                <a:latin typeface="Arial"/>
                <a:cs typeface="Arial"/>
              </a:rPr>
              <a:t>le</a:t>
            </a:r>
            <a:r>
              <a:rPr lang="en-US" b="1" spc="65" dirty="0">
                <a:latin typeface="Arial"/>
                <a:cs typeface="Arial"/>
              </a:rPr>
              <a:t> </a:t>
            </a:r>
            <a:r>
              <a:rPr lang="en-US" b="1" spc="-15" dirty="0">
                <a:latin typeface="Arial"/>
                <a:cs typeface="Arial"/>
              </a:rPr>
              <a:t>opt</a:t>
            </a:r>
            <a:r>
              <a:rPr lang="en-US" b="1" spc="-5" dirty="0">
                <a:latin typeface="Arial"/>
                <a:cs typeface="Arial"/>
              </a:rPr>
              <a:t>i</a:t>
            </a:r>
            <a:r>
              <a:rPr lang="en-US" b="1" spc="-15" dirty="0">
                <a:latin typeface="Arial"/>
                <a:cs typeface="Arial"/>
              </a:rPr>
              <a:t>on</a:t>
            </a:r>
            <a:r>
              <a:rPr lang="en-US" b="1" spc="-10" dirty="0">
                <a:latin typeface="Arial"/>
                <a:cs typeface="Arial"/>
              </a:rPr>
              <a:t>s.</a:t>
            </a:r>
          </a:p>
          <a:p>
            <a:endParaRPr lang="en-US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C38573F-DC1C-BA81-B910-C31D3EE106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661" y="152401"/>
            <a:ext cx="8448675" cy="685800"/>
          </a:xfrm>
          <a:prstGeom prst="rect">
            <a:avLst/>
          </a:prstGeom>
        </p:spPr>
        <p:txBody>
          <a:bodyPr vert="horz" wrap="square" lIns="0" tIns="196770" rIns="0" bIns="0" rtlCol="0">
            <a:spAutoFit/>
          </a:bodyPr>
          <a:lstStyle/>
          <a:p>
            <a:pPr marL="137795">
              <a:lnSpc>
                <a:spcPct val="100000"/>
              </a:lnSpc>
            </a:pPr>
            <a:r>
              <a:rPr sz="3200" dirty="0"/>
              <a:t>CBO</a:t>
            </a:r>
            <a:r>
              <a:rPr sz="3200" spc="-5" dirty="0"/>
              <a:t>’</a:t>
            </a:r>
            <a:r>
              <a:rPr sz="3200" dirty="0"/>
              <a:t>s</a:t>
            </a:r>
            <a:r>
              <a:rPr sz="3200" spc="-20" dirty="0"/>
              <a:t> </a:t>
            </a:r>
            <a:r>
              <a:rPr sz="3200" spc="-5" dirty="0"/>
              <a:t>Logi</a:t>
            </a:r>
            <a:r>
              <a:rPr sz="3200" dirty="0"/>
              <a:t>n</a:t>
            </a:r>
            <a:endParaRPr sz="32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1F3605-DC63-F7FA-3153-423A8C6C2D68}"/>
              </a:ext>
            </a:extLst>
          </p:cNvPr>
          <p:cNvSpPr/>
          <p:nvPr/>
        </p:nvSpPr>
        <p:spPr>
          <a:xfrm>
            <a:off x="1676400" y="1593715"/>
            <a:ext cx="1219200" cy="540881"/>
          </a:xfrm>
          <a:prstGeom prst="wedgeRoundRectCallout">
            <a:avLst>
              <a:gd name="adj1" fmla="val 113367"/>
              <a:gd name="adj2" fmla="val 42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request a login, click here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AF99F7D-CC8A-8113-2A70-6FD537B0CA0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8390CD-766A-0517-378A-566DA179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5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9668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B2951BD-7079-649D-4324-444FE6C9C64B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7B3148-2B1E-F01F-F8CC-31D7A5BF7A7F}"/>
              </a:ext>
            </a:extLst>
          </p:cNvPr>
          <p:cNvSpPr txBox="1"/>
          <p:nvPr/>
        </p:nvSpPr>
        <p:spPr>
          <a:xfrm>
            <a:off x="533399" y="399009"/>
            <a:ext cx="8153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003366"/>
                </a:solidFill>
                <a:latin typeface="Arial"/>
                <a:cs typeface="Arial"/>
              </a:rPr>
              <a:t>nnua</a:t>
            </a: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6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schoo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l,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Sa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 &amp;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Offi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Foo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triti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ces 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4987AE5-D6A7-E8A8-75F1-433D371768C3}"/>
              </a:ext>
            </a:extLst>
          </p:cNvPr>
          <p:cNvSpPr txBox="1"/>
          <p:nvPr/>
        </p:nvSpPr>
        <p:spPr>
          <a:xfrm>
            <a:off x="710540" y="1524000"/>
            <a:ext cx="774425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 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mandato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Annual Afte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hool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ghts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ood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 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 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ubm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6985" indent="-286385">
              <a:lnSpc>
                <a:spcPct val="100000"/>
              </a:lnSpc>
              <a:buFont typeface="Arial"/>
              <a:buChar char="•"/>
              <a:tabLst>
                <a:tab pos="345440" algn="l"/>
              </a:tabLst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ng,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opy of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 p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6667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s,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ons and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equ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ements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ghts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7C953C3A-C215-82A7-088E-8D67FC23966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B2ADF88-EF87-6FB8-4523-44EC76CB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2716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B2951BD-7079-649D-4324-444FE6C9C64B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7B3148-2B1E-F01F-F8CC-31D7A5BF7A7F}"/>
              </a:ext>
            </a:extLst>
          </p:cNvPr>
          <p:cNvSpPr txBox="1"/>
          <p:nvPr/>
        </p:nvSpPr>
        <p:spPr>
          <a:xfrm>
            <a:off x="533399" y="399009"/>
            <a:ext cx="8153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600" b="1" spc="5" dirty="0">
                <a:solidFill>
                  <a:srgbClr val="003366"/>
                </a:solidFill>
                <a:latin typeface="Arial"/>
                <a:cs typeface="Arial"/>
              </a:rPr>
              <a:t>nnua</a:t>
            </a:r>
            <a:r>
              <a:rPr sz="26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6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schoo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l,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Sa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 &amp;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Offi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 Foo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Nu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triti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ces 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7C953C3A-C215-82A7-088E-8D67FC23966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B2ADF88-EF87-6FB8-4523-44EC76CB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F6CFD1-1329-76AB-4745-212F387ECDC1}"/>
              </a:ext>
            </a:extLst>
          </p:cNvPr>
          <p:cNvGrpSpPr/>
          <p:nvPr/>
        </p:nvGrpSpPr>
        <p:grpSpPr>
          <a:xfrm>
            <a:off x="847878" y="2209800"/>
            <a:ext cx="7424122" cy="3067075"/>
            <a:chOff x="771228" y="2146960"/>
            <a:chExt cx="7424122" cy="3067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1C47D0-60BB-1AE5-B925-508E444C277F}"/>
                </a:ext>
              </a:extLst>
            </p:cNvPr>
            <p:cNvGrpSpPr/>
            <p:nvPr/>
          </p:nvGrpSpPr>
          <p:grpSpPr>
            <a:xfrm>
              <a:off x="771228" y="2146960"/>
              <a:ext cx="7424122" cy="3067075"/>
              <a:chOff x="720090" y="2167495"/>
              <a:chExt cx="7424122" cy="306707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F7625F-F043-E654-F42C-05D9B6C4A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90" y="2167495"/>
                <a:ext cx="6911244" cy="306707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065720-0DBF-5F6E-1774-45860B413A3D}"/>
                  </a:ext>
                </a:extLst>
              </p:cNvPr>
              <p:cNvGrpSpPr/>
              <p:nvPr/>
            </p:nvGrpSpPr>
            <p:grpSpPr>
              <a:xfrm>
                <a:off x="798799" y="3122375"/>
                <a:ext cx="7345413" cy="1673969"/>
                <a:chOff x="-267277" y="3065645"/>
                <a:chExt cx="9526340" cy="2074728"/>
              </a:xfrm>
            </p:grpSpPr>
            <p:sp>
              <p:nvSpPr>
                <p:cNvPr id="14" name="Speech Bubble: Rectangle with Corners Rounded 13">
                  <a:extLst>
                    <a:ext uri="{FF2B5EF4-FFF2-40B4-BE49-F238E27FC236}">
                      <a16:creationId xmlns:a16="http://schemas.microsoft.com/office/drawing/2014/main" id="{8E2A57E9-B10D-28C1-5661-75E9BEB4F33F}"/>
                    </a:ext>
                  </a:extLst>
                </p:cNvPr>
                <p:cNvSpPr/>
                <p:nvPr/>
              </p:nvSpPr>
              <p:spPr>
                <a:xfrm>
                  <a:off x="-267277" y="3468058"/>
                  <a:ext cx="1974387" cy="1672315"/>
                </a:xfrm>
                <a:prstGeom prst="wedgeRoundRectCallout">
                  <a:avLst>
                    <a:gd name="adj1" fmla="val 121558"/>
                    <a:gd name="adj2" fmla="val 62328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agree to terms in order to submit their request by providing first and last name then click submit</a:t>
                  </a:r>
                </a:p>
              </p:txBody>
            </p:sp>
            <p:sp>
              <p:nvSpPr>
                <p:cNvPr id="15" name="Speech Bubble: Rectangle with Corners Rounded 14">
                  <a:extLst>
                    <a:ext uri="{FF2B5EF4-FFF2-40B4-BE49-F238E27FC236}">
                      <a16:creationId xmlns:a16="http://schemas.microsoft.com/office/drawing/2014/main" id="{FD99589D-7CFA-6E8D-449F-6ACBF298C84C}"/>
                    </a:ext>
                  </a:extLst>
                </p:cNvPr>
                <p:cNvSpPr/>
                <p:nvPr/>
              </p:nvSpPr>
              <p:spPr>
                <a:xfrm>
                  <a:off x="7527774" y="3065645"/>
                  <a:ext cx="1731289" cy="1164559"/>
                </a:xfrm>
                <a:prstGeom prst="wedgeRoundRectCallout">
                  <a:avLst>
                    <a:gd name="adj1" fmla="val -107254"/>
                    <a:gd name="adj2" fmla="val 116600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Program director must read to the end of document to make Submit button active</a:t>
                  </a:r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0F110D-6CAD-40F4-56A9-1091486BDAB8}"/>
                </a:ext>
              </a:extLst>
            </p:cNvPr>
            <p:cNvSpPr/>
            <p:nvPr/>
          </p:nvSpPr>
          <p:spPr>
            <a:xfrm>
              <a:off x="6768072" y="2645337"/>
              <a:ext cx="914400" cy="65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96877D18-F846-9EE1-455F-EEEC53AE09E3}"/>
              </a:ext>
            </a:extLst>
          </p:cNvPr>
          <p:cNvSpPr txBox="1"/>
          <p:nvPr/>
        </p:nvSpPr>
        <p:spPr>
          <a:xfrm>
            <a:off x="397038" y="1649185"/>
            <a:ext cx="832580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7272" marR="3810" indent="-1278222"/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m</a:t>
            </a:r>
            <a:r>
              <a:rPr spc="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rs m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st</a:t>
            </a:r>
            <a:r>
              <a:rPr spc="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ea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g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ag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spc="8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to</a:t>
            </a:r>
            <a:r>
              <a:rPr spc="-11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he po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li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s</a:t>
            </a:r>
            <a:r>
              <a:rPr spc="19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00264D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edu</a:t>
            </a:r>
            <a:r>
              <a:rPr dirty="0">
                <a:solidFill>
                  <a:srgbClr val="00264D"/>
                </a:solidFill>
                <a:latin typeface="Arial"/>
                <a:cs typeface="Arial"/>
              </a:rPr>
              <a:t>r</a:t>
            </a:r>
            <a:r>
              <a:rPr spc="-8" dirty="0">
                <a:solidFill>
                  <a:srgbClr val="00264D"/>
                </a:solidFill>
                <a:latin typeface="Arial"/>
                <a:cs typeface="Arial"/>
              </a:rPr>
              <a:t>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277644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E61765-5D9B-F5A2-D206-223CD6C1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41264"/>
            <a:ext cx="8449944" cy="738664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5" dirty="0"/>
              <a:t>C</a:t>
            </a:r>
            <a:r>
              <a:rPr lang="en-US" dirty="0"/>
              <a:t>o</a:t>
            </a:r>
            <a:r>
              <a:rPr lang="en-US" spc="-5" dirty="0"/>
              <a:t>mm</a:t>
            </a:r>
            <a:r>
              <a:rPr lang="en-US" dirty="0"/>
              <a:t>un</a:t>
            </a:r>
            <a:r>
              <a:rPr lang="en-US" spc="-10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5" dirty="0"/>
              <a:t> B</a:t>
            </a:r>
            <a:r>
              <a:rPr lang="en-US" dirty="0"/>
              <a:t>ased</a:t>
            </a:r>
            <a:r>
              <a:rPr lang="en-US" spc="-15" dirty="0"/>
              <a:t> </a:t>
            </a:r>
            <a:r>
              <a:rPr lang="en-US" spc="-10" dirty="0"/>
              <a:t>O</a:t>
            </a:r>
            <a:r>
              <a:rPr lang="en-US" spc="-5" dirty="0"/>
              <a:t>r</a:t>
            </a:r>
            <a:r>
              <a:rPr lang="en-US" dirty="0"/>
              <a:t>gan</a:t>
            </a:r>
            <a:r>
              <a:rPr lang="en-US" spc="-10" dirty="0"/>
              <a:t>i</a:t>
            </a:r>
            <a:r>
              <a:rPr lang="en-US" spc="-5" dirty="0"/>
              <a:t>z</a:t>
            </a:r>
            <a:r>
              <a:rPr lang="en-US" dirty="0"/>
              <a:t>a</a:t>
            </a:r>
            <a:r>
              <a:rPr lang="en-US" spc="-5" dirty="0"/>
              <a:t>t</a:t>
            </a:r>
            <a:r>
              <a:rPr lang="en-US" spc="-10" dirty="0"/>
              <a:t>i</a:t>
            </a:r>
            <a:r>
              <a:rPr lang="en-US" dirty="0"/>
              <a:t>on</a:t>
            </a:r>
            <a:r>
              <a:rPr lang="en-US" spc="30" dirty="0"/>
              <a:t> </a:t>
            </a:r>
            <a:r>
              <a:rPr lang="en-US" dirty="0"/>
              <a:t>Page</a:t>
            </a:r>
            <a:br>
              <a:rPr lang="en-US" dirty="0"/>
            </a:br>
            <a:r>
              <a:rPr lang="en-US" sz="1800" spc="-5" dirty="0"/>
              <a:t>S</a:t>
            </a:r>
            <a:r>
              <a:rPr lang="en-US" sz="1800" dirty="0"/>
              <a:t>t</a:t>
            </a:r>
            <a:r>
              <a:rPr lang="en-US" sz="1800" spc="-5" dirty="0"/>
              <a:t>ar</a:t>
            </a:r>
            <a:r>
              <a:rPr lang="en-US" sz="1800" dirty="0"/>
              <a:t>t by</a:t>
            </a:r>
            <a:r>
              <a:rPr lang="en-US" sz="1800" spc="-5" dirty="0"/>
              <a:t> crea</a:t>
            </a:r>
            <a:r>
              <a:rPr lang="en-US" sz="1800" dirty="0"/>
              <a:t>ting</a:t>
            </a:r>
            <a:r>
              <a:rPr lang="en-US" sz="1800" spc="5" dirty="0"/>
              <a:t> </a:t>
            </a:r>
            <a:r>
              <a:rPr lang="en-US" sz="1800" dirty="0"/>
              <a:t>or</a:t>
            </a:r>
            <a:r>
              <a:rPr lang="en-US" sz="1800" spc="-5" dirty="0"/>
              <a:t> e</a:t>
            </a:r>
            <a:r>
              <a:rPr lang="en-US" sz="1800" dirty="0"/>
              <a:t>diting</a:t>
            </a:r>
            <a:r>
              <a:rPr lang="en-US" sz="1800" spc="-20" dirty="0"/>
              <a:t> y</a:t>
            </a:r>
            <a:r>
              <a:rPr lang="en-US" sz="1800" dirty="0"/>
              <a:t>our</a:t>
            </a:r>
            <a:r>
              <a:rPr lang="en-US" sz="1800" spc="10" dirty="0"/>
              <a:t> </a:t>
            </a:r>
            <a:r>
              <a:rPr lang="en-US" sz="1800" dirty="0"/>
              <a:t>o</a:t>
            </a:r>
            <a:r>
              <a:rPr lang="en-US" sz="1800" spc="-5" dirty="0"/>
              <a:t>r</a:t>
            </a:r>
            <a:r>
              <a:rPr lang="en-US" sz="1800" dirty="0"/>
              <a:t>g</a:t>
            </a:r>
            <a:r>
              <a:rPr lang="en-US" sz="1800" spc="-5" dirty="0"/>
              <a:t>a</a:t>
            </a:r>
            <a:r>
              <a:rPr lang="en-US" sz="1800" dirty="0"/>
              <a:t>niz</a:t>
            </a:r>
            <a:r>
              <a:rPr lang="en-US" sz="1800" spc="-5" dirty="0"/>
              <a:t>a</a:t>
            </a:r>
            <a:r>
              <a:rPr lang="en-US" sz="1800" dirty="0"/>
              <a:t>tion</a:t>
            </a:r>
            <a:r>
              <a:rPr lang="en-US" sz="1800" spc="-20" dirty="0"/>
              <a:t> </a:t>
            </a:r>
            <a:r>
              <a:rPr lang="en-US" sz="1800" dirty="0"/>
              <a:t>p</a:t>
            </a:r>
            <a:r>
              <a:rPr lang="en-US" sz="1800" spc="-5" dirty="0"/>
              <a:t>a</a:t>
            </a:r>
            <a:r>
              <a:rPr lang="en-US" sz="1800" dirty="0"/>
              <a:t>ge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5B757-283D-6670-02AD-2B3B42DA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9" y="1557366"/>
            <a:ext cx="8144962" cy="3743268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F3638028-99A4-B798-A394-A3519EE16E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74D62E8-C1FD-9E6B-3FD4-C726B5132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8208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96" y="340668"/>
            <a:ext cx="8449944" cy="461665"/>
          </a:xfrm>
        </p:spPr>
        <p:txBody>
          <a:bodyPr/>
          <a:lstStyle/>
          <a:p>
            <a:r>
              <a:rPr lang="en-US" spc="5" dirty="0"/>
              <a:t>C</a:t>
            </a:r>
            <a:r>
              <a:rPr lang="en-US" dirty="0"/>
              <a:t>o</a:t>
            </a:r>
            <a:r>
              <a:rPr lang="en-US" spc="-5" dirty="0"/>
              <a:t>mm</a:t>
            </a:r>
            <a:r>
              <a:rPr lang="en-US" dirty="0"/>
              <a:t>un</a:t>
            </a:r>
            <a:r>
              <a:rPr lang="en-US" spc="-10" dirty="0"/>
              <a:t>i</a:t>
            </a:r>
            <a:r>
              <a:rPr lang="en-US" spc="-5" dirty="0"/>
              <a:t>t</a:t>
            </a:r>
            <a:r>
              <a:rPr lang="en-US" dirty="0"/>
              <a:t>y</a:t>
            </a:r>
            <a:r>
              <a:rPr lang="en-US" spc="5" dirty="0"/>
              <a:t> B</a:t>
            </a:r>
            <a:r>
              <a:rPr lang="en-US" dirty="0"/>
              <a:t>ased</a:t>
            </a:r>
            <a:r>
              <a:rPr lang="en-US" spc="-15" dirty="0"/>
              <a:t> </a:t>
            </a:r>
            <a:r>
              <a:rPr lang="en-US" spc="-10" dirty="0"/>
              <a:t>O</a:t>
            </a:r>
            <a:r>
              <a:rPr lang="en-US" spc="-5" dirty="0"/>
              <a:t>r</a:t>
            </a:r>
            <a:r>
              <a:rPr lang="en-US" dirty="0"/>
              <a:t>gan</a:t>
            </a:r>
            <a:r>
              <a:rPr lang="en-US" spc="-10" dirty="0"/>
              <a:t>i</a:t>
            </a:r>
            <a:r>
              <a:rPr lang="en-US" dirty="0"/>
              <a:t>z</a:t>
            </a:r>
            <a:r>
              <a:rPr lang="en-US" spc="-5" dirty="0"/>
              <a:t>at</a:t>
            </a:r>
            <a:r>
              <a:rPr lang="en-US" spc="-10" dirty="0"/>
              <a:t>i</a:t>
            </a:r>
            <a:r>
              <a:rPr lang="en-US" dirty="0"/>
              <a:t>on</a:t>
            </a:r>
            <a:r>
              <a:rPr lang="en-US" spc="30" dirty="0"/>
              <a:t> </a:t>
            </a:r>
            <a:r>
              <a:rPr lang="en-US" dirty="0"/>
              <a:t>Page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20A1033-91B8-6363-DDB3-328E10E21C49}"/>
              </a:ext>
            </a:extLst>
          </p:cNvPr>
          <p:cNvSpPr/>
          <p:nvPr/>
        </p:nvSpPr>
        <p:spPr>
          <a:xfrm>
            <a:off x="944880" y="914400"/>
            <a:ext cx="7254240" cy="2915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27CDBA3-8B39-883F-4800-089D904844DA}"/>
              </a:ext>
            </a:extLst>
          </p:cNvPr>
          <p:cNvSpPr txBox="1"/>
          <p:nvPr/>
        </p:nvSpPr>
        <p:spPr>
          <a:xfrm>
            <a:off x="735838" y="3941825"/>
            <a:ext cx="7693659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255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After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hool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ram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eque</a:t>
            </a:r>
            <a:r>
              <a:rPr sz="1600" spc="-5" dirty="0">
                <a:latin typeface="Arial"/>
                <a:cs typeface="Arial"/>
              </a:rPr>
              <a:t>st.</a:t>
            </a:r>
            <a:endParaRPr sz="16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1600" spc="-10" dirty="0">
                <a:latin typeface="Arial"/>
                <a:cs typeface="Arial"/>
              </a:rPr>
              <a:t>Sna</a:t>
            </a:r>
            <a:r>
              <a:rPr sz="1600" spc="-5" dirty="0">
                <a:latin typeface="Arial"/>
                <a:cs typeface="Arial"/>
              </a:rPr>
              <a:t>ck, </a:t>
            </a:r>
            <a:r>
              <a:rPr sz="1600" spc="-15" dirty="0">
                <a:latin typeface="Arial"/>
                <a:cs typeface="Arial"/>
              </a:rPr>
              <a:t>Co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s,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day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Ho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day </a:t>
            </a:r>
            <a:r>
              <a:rPr sz="1600" spc="-15" dirty="0">
                <a:latin typeface="Arial"/>
                <a:cs typeface="Arial"/>
              </a:rPr>
              <a:t>Pr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am.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Deta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s 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oad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rr</a:t>
            </a:r>
            <a:r>
              <a:rPr sz="1600" spc="-10" dirty="0">
                <a:latin typeface="Arial"/>
                <a:cs typeface="Arial"/>
              </a:rPr>
              <a:t>ent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opy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SACC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Note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SACC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ty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eeded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marR="36576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8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ema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gan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app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ed.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5" dirty="0">
                <a:latin typeface="Arial"/>
                <a:cs typeface="Arial"/>
              </a:rPr>
              <a:t>ubm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eque</a:t>
            </a:r>
            <a:r>
              <a:rPr sz="1600" spc="-5" dirty="0">
                <a:latin typeface="Arial"/>
                <a:cs typeface="Arial"/>
              </a:rPr>
              <a:t>st.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BD5C4C7-213E-6E1F-440C-F74C60BA56A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A2ECAE6-2642-D8A0-4ECD-8BA9D7FC2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9648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86290"/>
          </a:xfrm>
        </p:spPr>
        <p:txBody>
          <a:bodyPr/>
          <a:lstStyle/>
          <a:p>
            <a:r>
              <a:rPr lang="en-US" sz="3000" b="1" spc="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n-US" sz="3000" b="1" spc="-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n-US" sz="3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sz="3000" b="1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lang="en-US" sz="3000" b="1" spc="-5" dirty="0">
                <a:solidFill>
                  <a:srgbClr val="003366"/>
                </a:solidFill>
                <a:latin typeface="Arial"/>
                <a:cs typeface="Arial"/>
              </a:rPr>
              <a:t>try</a:t>
            </a:r>
            <a:br>
              <a:rPr lang="en-US" sz="3000" dirty="0">
                <a:latin typeface="Arial"/>
                <a:cs typeface="Arial"/>
              </a:rPr>
            </a:b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1DAFEB-7D55-27D2-0154-0FC88D64A8D0}"/>
              </a:ext>
            </a:extLst>
          </p:cNvPr>
          <p:cNvGrpSpPr/>
          <p:nvPr/>
        </p:nvGrpSpPr>
        <p:grpSpPr>
          <a:xfrm>
            <a:off x="892683" y="838454"/>
            <a:ext cx="7379970" cy="5180628"/>
            <a:chOff x="892683" y="838454"/>
            <a:chExt cx="7379970" cy="5180628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4181AD2E-E759-F4AE-D8FE-A25FBC8A0640}"/>
                </a:ext>
              </a:extLst>
            </p:cNvPr>
            <p:cNvSpPr txBox="1"/>
            <p:nvPr/>
          </p:nvSpPr>
          <p:spPr>
            <a:xfrm>
              <a:off x="993457" y="838454"/>
              <a:ext cx="7157084" cy="757555"/>
            </a:xfrm>
            <a:prstGeom prst="rect">
              <a:avLst/>
            </a:prstGeom>
            <a:ln w="25908">
              <a:solidFill>
                <a:srgbClr val="9FBBDE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361440" marR="363855" indent="-991235">
                <a:lnSpc>
                  <a:spcPct val="120000"/>
                </a:lnSpc>
              </a:pP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B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eg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i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spc="1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da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ta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en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try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b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y s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l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ct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i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g</a:t>
              </a:r>
              <a:r>
                <a:rPr sz="1800" spc="2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Re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gul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a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Sc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hool</a:t>
              </a:r>
              <a:r>
                <a:rPr sz="1800" b="1" spc="-20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ou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s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&amp;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Pr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og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ra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m 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ou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b="1" dirty="0">
                  <a:solidFill>
                    <a:srgbClr val="00264D"/>
                  </a:solidFill>
                  <a:latin typeface="Arial"/>
                  <a:cs typeface="Arial"/>
                </a:rPr>
                <a:t>s</a:t>
              </a:r>
              <a:r>
                <a:rPr sz="1800" b="1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fr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o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m t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h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e</a:t>
              </a:r>
              <a:r>
                <a:rPr sz="1800" spc="-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r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op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-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do</a:t>
              </a:r>
              <a:r>
                <a:rPr sz="1800" spc="-40" dirty="0">
                  <a:solidFill>
                    <a:srgbClr val="00264D"/>
                  </a:solidFill>
                  <a:latin typeface="Arial"/>
                  <a:cs typeface="Arial"/>
                </a:rPr>
                <a:t>w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n</a:t>
              </a:r>
              <a:r>
                <a:rPr sz="1800" spc="65" dirty="0">
                  <a:solidFill>
                    <a:srgbClr val="00264D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00264D"/>
                  </a:solidFill>
                  <a:latin typeface="Arial"/>
                  <a:cs typeface="Arial"/>
                </a:rPr>
                <a:t>m</a:t>
              </a:r>
              <a:r>
                <a:rPr sz="1800" spc="-10" dirty="0">
                  <a:solidFill>
                    <a:srgbClr val="00264D"/>
                  </a:solidFill>
                  <a:latin typeface="Arial"/>
                  <a:cs typeface="Arial"/>
                </a:rPr>
                <a:t>enu.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9AECB17-4614-7F67-F5EB-F01FD7F9FE38}"/>
                </a:ext>
              </a:extLst>
            </p:cNvPr>
            <p:cNvSpPr/>
            <p:nvPr/>
          </p:nvSpPr>
          <p:spPr>
            <a:xfrm>
              <a:off x="923543" y="1827329"/>
              <a:ext cx="7296911" cy="2901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48F622D-E8F8-B6B2-7F72-127A8E20D79A}"/>
                </a:ext>
              </a:extLst>
            </p:cNvPr>
            <p:cNvSpPr txBox="1"/>
            <p:nvPr/>
          </p:nvSpPr>
          <p:spPr>
            <a:xfrm>
              <a:off x="892683" y="4787976"/>
              <a:ext cx="7379970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9085" marR="5080" indent="-286385">
                <a:lnSpc>
                  <a:spcPct val="100000"/>
                </a:lnSpc>
                <a:buFont typeface="Arial"/>
                <a:buChar char="•"/>
                <a:tabLst>
                  <a:tab pos="299720" algn="l"/>
                </a:tabLst>
              </a:pPr>
              <a:r>
                <a:rPr sz="1600" spc="-15" dirty="0">
                  <a:latin typeface="Arial"/>
                  <a:cs typeface="Arial"/>
                </a:rPr>
                <a:t>Pr</a:t>
              </a:r>
              <a:r>
                <a:rPr sz="1600" spc="-10" dirty="0">
                  <a:latin typeface="Arial"/>
                  <a:cs typeface="Arial"/>
                </a:rPr>
                <a:t>og</a:t>
              </a:r>
              <a:r>
                <a:rPr sz="1600" spc="-15" dirty="0">
                  <a:latin typeface="Arial"/>
                  <a:cs typeface="Arial"/>
                </a:rPr>
                <a:t>ram</a:t>
              </a:r>
              <a:r>
                <a:rPr sz="1600" spc="25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nfo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mat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s</a:t>
              </a:r>
              <a:r>
                <a:rPr sz="1600" spc="-15" dirty="0">
                  <a:latin typeface="Arial"/>
                  <a:cs typeface="Arial"/>
                </a:rPr>
                <a:t>ubm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tted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25" dirty="0">
                  <a:latin typeface="Arial"/>
                  <a:cs typeface="Arial"/>
                </a:rPr>
                <a:t>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gan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5" dirty="0">
                  <a:latin typeface="Arial"/>
                  <a:cs typeface="Arial"/>
                </a:rPr>
                <a:t>z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Page</a:t>
              </a:r>
              <a:r>
                <a:rPr sz="1600" spc="-15" dirty="0">
                  <a:latin typeface="Arial"/>
                  <a:cs typeface="Arial"/>
                </a:rPr>
                <a:t> </a:t>
              </a:r>
              <a:r>
                <a:rPr sz="1600" spc="-30" dirty="0">
                  <a:latin typeface="Arial"/>
                  <a:cs typeface="Arial"/>
                </a:rPr>
                <a:t>w</a:t>
              </a:r>
              <a:r>
                <a:rPr sz="1600" dirty="0">
                  <a:latin typeface="Arial"/>
                  <a:cs typeface="Arial"/>
                </a:rPr>
                <a:t>il</a:t>
              </a:r>
              <a:r>
                <a:rPr sz="1600" spc="-5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 be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e</a:t>
              </a:r>
              <a:r>
                <a:rPr sz="1600" dirty="0">
                  <a:latin typeface="Arial"/>
                  <a:cs typeface="Arial"/>
                </a:rPr>
                <a:t>-</a:t>
              </a:r>
              <a:r>
                <a:rPr sz="1600" spc="-10" dirty="0">
                  <a:latin typeface="Arial"/>
                  <a:cs typeface="Arial"/>
                </a:rPr>
                <a:t>popu</a:t>
              </a:r>
              <a:r>
                <a:rPr sz="1600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ated on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app</a:t>
              </a:r>
              <a:r>
                <a:rPr sz="1600" dirty="0">
                  <a:latin typeface="Arial"/>
                  <a:cs typeface="Arial"/>
                </a:rPr>
                <a:t>li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on.</a:t>
              </a:r>
              <a:r>
                <a:rPr sz="1600" dirty="0">
                  <a:latin typeface="Arial"/>
                  <a:cs typeface="Arial"/>
                </a:rPr>
                <a:t> </a:t>
              </a:r>
              <a:r>
                <a:rPr sz="1600" spc="-40" dirty="0">
                  <a:latin typeface="Arial"/>
                  <a:cs typeface="Arial"/>
                </a:rPr>
                <a:t> </a:t>
              </a:r>
              <a:r>
                <a:rPr sz="1600" spc="-15" dirty="0">
                  <a:latin typeface="Arial"/>
                  <a:cs typeface="Arial"/>
                </a:rPr>
                <a:t>T</a:t>
              </a:r>
              <a:r>
                <a:rPr sz="1600" spc="-10" dirty="0">
                  <a:latin typeface="Arial"/>
                  <a:cs typeface="Arial"/>
                </a:rPr>
                <a:t>h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s 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nfo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mat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dirty="0">
                  <a:latin typeface="Arial"/>
                  <a:cs typeface="Arial"/>
                </a:rPr>
                <a:t>l</a:t>
              </a:r>
              <a:r>
                <a:rPr sz="1600" spc="-10" dirty="0">
                  <a:latin typeface="Arial"/>
                  <a:cs typeface="Arial"/>
                </a:rPr>
                <a:t>y</a:t>
              </a:r>
              <a:r>
                <a:rPr sz="1600" spc="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be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updated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25" dirty="0">
                  <a:latin typeface="Arial"/>
                  <a:cs typeface="Arial"/>
                </a:rPr>
                <a:t>O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spc="-10" dirty="0">
                  <a:latin typeface="Arial"/>
                  <a:cs typeface="Arial"/>
                </a:rPr>
                <a:t>gan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5" dirty="0">
                  <a:latin typeface="Arial"/>
                  <a:cs typeface="Arial"/>
                </a:rPr>
                <a:t>z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 Page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and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not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app</a:t>
              </a:r>
              <a:r>
                <a:rPr sz="1600" dirty="0">
                  <a:latin typeface="Arial"/>
                  <a:cs typeface="Arial"/>
                </a:rPr>
                <a:t>li</a:t>
              </a:r>
              <a:r>
                <a:rPr sz="1600" spc="-5" dirty="0">
                  <a:latin typeface="Arial"/>
                  <a:cs typeface="Arial"/>
                </a:rPr>
                <a:t>c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on.</a:t>
              </a:r>
              <a:endParaRPr lang="en-US" sz="1600" spc="-10" dirty="0"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  <a:tabLst>
                  <a:tab pos="299720" algn="l"/>
                </a:tabLst>
              </a:pPr>
              <a:endParaRPr sz="1600" dirty="0">
                <a:latin typeface="Arial"/>
                <a:cs typeface="Arial"/>
              </a:endParaRPr>
            </a:p>
            <a:p>
              <a:pPr marL="299085" indent="-286385">
                <a:lnSpc>
                  <a:spcPct val="100000"/>
                </a:lnSpc>
                <a:buFont typeface="Arial"/>
                <a:buChar char="•"/>
                <a:tabLst>
                  <a:tab pos="299720" algn="l"/>
                </a:tabLst>
              </a:pP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Ea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c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h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CBO</a:t>
              </a:r>
              <a:r>
                <a:rPr sz="1600" spc="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p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og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ram</a:t>
              </a:r>
              <a:r>
                <a:rPr sz="1600" spc="2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mu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st</a:t>
              </a:r>
              <a:r>
                <a:rPr sz="1600" spc="10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</a:t>
              </a:r>
              <a:r>
                <a:rPr sz="1600" spc="-15" dirty="0">
                  <a:solidFill>
                    <a:srgbClr val="0F161C"/>
                  </a:solidFill>
                  <a:latin typeface="Arial"/>
                  <a:cs typeface="Arial"/>
                </a:rPr>
                <a:t>ubm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t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the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</a:t>
              </a:r>
              <a:r>
                <a:rPr sz="1600" spc="-30" dirty="0">
                  <a:solidFill>
                    <a:srgbClr val="0F161C"/>
                  </a:solidFill>
                  <a:latin typeface="Arial"/>
                  <a:cs typeface="Arial"/>
                </a:rPr>
                <a:t>w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</a:t>
              </a:r>
              <a:r>
                <a:rPr sz="1600" spc="10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app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li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c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at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on</a:t>
              </a:r>
              <a:r>
                <a:rPr sz="1600" spc="-2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u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s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ng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the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r</a:t>
              </a:r>
              <a:r>
                <a:rPr sz="1600" spc="-5" dirty="0">
                  <a:solidFill>
                    <a:srgbClr val="0F161C"/>
                  </a:solidFill>
                  <a:latin typeface="Arial"/>
                  <a:cs typeface="Arial"/>
                </a:rPr>
                <a:t> 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l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og</a:t>
              </a:r>
              <a:r>
                <a:rPr sz="1600" dirty="0">
                  <a:solidFill>
                    <a:srgbClr val="0F161C"/>
                  </a:solidFill>
                  <a:latin typeface="Arial"/>
                  <a:cs typeface="Arial"/>
                </a:rPr>
                <a:t>i</a:t>
              </a:r>
              <a:r>
                <a:rPr sz="1600" spc="-10" dirty="0">
                  <a:solidFill>
                    <a:srgbClr val="0F161C"/>
                  </a:solidFill>
                  <a:latin typeface="Arial"/>
                  <a:cs typeface="Arial"/>
                </a:rPr>
                <a:t>n.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11" name="object 16">
            <a:extLst>
              <a:ext uri="{FF2B5EF4-FFF2-40B4-BE49-F238E27FC236}">
                <a16:creationId xmlns:a16="http://schemas.microsoft.com/office/drawing/2014/main" id="{643798A3-3A7B-6740-A125-EE93F51F609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2F27152-0800-69AC-945C-0D441D356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2956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6477000"/>
            <a:ext cx="6911340" cy="381000"/>
          </a:xfrm>
          <a:custGeom>
            <a:avLst/>
            <a:gdLst/>
            <a:ahLst/>
            <a:cxnLst/>
            <a:rect l="l" t="t" r="r" b="b"/>
            <a:pathLst>
              <a:path w="6911340" h="381000">
                <a:moveTo>
                  <a:pt x="0" y="381000"/>
                </a:moveTo>
                <a:lnTo>
                  <a:pt x="6911340" y="381000"/>
                </a:lnTo>
                <a:lnTo>
                  <a:pt x="69113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6477000"/>
            <a:ext cx="408940" cy="381000"/>
          </a:xfrm>
          <a:custGeom>
            <a:avLst/>
            <a:gdLst/>
            <a:ahLst/>
            <a:cxnLst/>
            <a:rect l="l" t="t" r="r" b="b"/>
            <a:pathLst>
              <a:path w="408939" h="381000">
                <a:moveTo>
                  <a:pt x="408431" y="0"/>
                </a:moveTo>
                <a:lnTo>
                  <a:pt x="0" y="381000"/>
                </a:lnTo>
                <a:lnTo>
                  <a:pt x="408431" y="381000"/>
                </a:lnTo>
                <a:lnTo>
                  <a:pt x="408431" y="0"/>
                </a:lnTo>
                <a:close/>
              </a:path>
            </a:pathLst>
          </a:custGeom>
          <a:solidFill>
            <a:srgbClr val="80B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E996601-DFFD-421C-6368-8DB91BB23017}"/>
              </a:ext>
            </a:extLst>
          </p:cNvPr>
          <p:cNvSpPr/>
          <p:nvPr/>
        </p:nvSpPr>
        <p:spPr>
          <a:xfrm rot="16200000">
            <a:off x="4506468" y="-4506468"/>
            <a:ext cx="152400" cy="9165336"/>
          </a:xfrm>
          <a:custGeom>
            <a:avLst/>
            <a:gdLst/>
            <a:ahLst/>
            <a:cxnLst/>
            <a:rect l="l" t="t" r="r" b="b"/>
            <a:pathLst>
              <a:path w="304800" h="5486400">
                <a:moveTo>
                  <a:pt x="0" y="5486400"/>
                </a:moveTo>
                <a:lnTo>
                  <a:pt x="304800" y="5486400"/>
                </a:lnTo>
                <a:lnTo>
                  <a:pt x="304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6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019AB-404C-A023-4ABD-5A43E7E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275710"/>
            <a:ext cx="8449944" cy="461665"/>
          </a:xfrm>
        </p:spPr>
        <p:txBody>
          <a:bodyPr/>
          <a:lstStyle/>
          <a:p>
            <a:r>
              <a:rPr lang="en-US" spc="5" dirty="0"/>
              <a:t>D</a:t>
            </a:r>
            <a:r>
              <a:rPr lang="en-US" dirty="0"/>
              <a:t>a</a:t>
            </a:r>
            <a:r>
              <a:rPr lang="en-US" spc="-5" dirty="0"/>
              <a:t>t</a:t>
            </a:r>
            <a:r>
              <a:rPr lang="en-US" dirty="0"/>
              <a:t>a</a:t>
            </a:r>
            <a:r>
              <a:rPr lang="en-US" spc="-20" dirty="0"/>
              <a:t> </a:t>
            </a:r>
            <a:r>
              <a:rPr lang="en-US" dirty="0"/>
              <a:t>En</a:t>
            </a:r>
            <a:r>
              <a:rPr lang="en-US" spc="-5" dirty="0"/>
              <a:t>try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B558BA-1217-6853-EB2A-A4D4BC9756FB}"/>
              </a:ext>
            </a:extLst>
          </p:cNvPr>
          <p:cNvGrpSpPr/>
          <p:nvPr/>
        </p:nvGrpSpPr>
        <p:grpSpPr>
          <a:xfrm>
            <a:off x="612834" y="1143577"/>
            <a:ext cx="7939667" cy="4570845"/>
            <a:chOff x="505205" y="1134502"/>
            <a:chExt cx="7939667" cy="45708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4E3DC0-0401-4C62-9300-BC732A41EA46}"/>
                </a:ext>
              </a:extLst>
            </p:cNvPr>
            <p:cNvGrpSpPr/>
            <p:nvPr/>
          </p:nvGrpSpPr>
          <p:grpSpPr>
            <a:xfrm>
              <a:off x="505205" y="1134502"/>
              <a:ext cx="7939667" cy="4570845"/>
              <a:chOff x="505205" y="1134502"/>
              <a:chExt cx="7939667" cy="4570845"/>
            </a:xfrm>
          </p:grpSpPr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7B1F205-47DB-EF7F-FCE6-321E0B3BB8D7}"/>
                  </a:ext>
                </a:extLst>
              </p:cNvPr>
              <p:cNvSpPr/>
              <p:nvPr/>
            </p:nvSpPr>
            <p:spPr>
              <a:xfrm>
                <a:off x="505205" y="3039617"/>
                <a:ext cx="7714615" cy="2665730"/>
              </a:xfrm>
              <a:custGeom>
                <a:avLst/>
                <a:gdLst/>
                <a:ahLst/>
                <a:cxnLst/>
                <a:rect l="l" t="t" r="r" b="b"/>
                <a:pathLst>
                  <a:path w="7714615" h="2665729">
                    <a:moveTo>
                      <a:pt x="0" y="0"/>
                    </a:moveTo>
                    <a:lnTo>
                      <a:pt x="4500118" y="0"/>
                    </a:lnTo>
                    <a:lnTo>
                      <a:pt x="4931181" y="0"/>
                    </a:lnTo>
                    <a:lnTo>
                      <a:pt x="6428740" y="0"/>
                    </a:lnTo>
                    <a:lnTo>
                      <a:pt x="7714488" y="0"/>
                    </a:lnTo>
                    <a:lnTo>
                      <a:pt x="7714488" y="444245"/>
                    </a:lnTo>
                    <a:lnTo>
                      <a:pt x="7714488" y="1110615"/>
                    </a:lnTo>
                    <a:lnTo>
                      <a:pt x="7714488" y="2665476"/>
                    </a:lnTo>
                    <a:lnTo>
                      <a:pt x="6428740" y="2665476"/>
                    </a:lnTo>
                    <a:lnTo>
                      <a:pt x="4500118" y="2665476"/>
                    </a:lnTo>
                    <a:lnTo>
                      <a:pt x="0" y="2665476"/>
                    </a:lnTo>
                    <a:lnTo>
                      <a:pt x="0" y="1110615"/>
                    </a:lnTo>
                    <a:lnTo>
                      <a:pt x="0" y="444245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9FBBD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D899B26-9EFC-245B-2FB7-C8BE40725E53}"/>
                  </a:ext>
                </a:extLst>
              </p:cNvPr>
              <p:cNvGrpSpPr/>
              <p:nvPr/>
            </p:nvGrpSpPr>
            <p:grpSpPr>
              <a:xfrm>
                <a:off x="513196" y="1134502"/>
                <a:ext cx="7931676" cy="1568385"/>
                <a:chOff x="513196" y="1134502"/>
                <a:chExt cx="7931676" cy="1568385"/>
              </a:xfrm>
            </p:grpSpPr>
            <p:sp>
              <p:nvSpPr>
                <p:cNvPr id="9" name="object 8">
                  <a:extLst>
                    <a:ext uri="{FF2B5EF4-FFF2-40B4-BE49-F238E27FC236}">
                      <a16:creationId xmlns:a16="http://schemas.microsoft.com/office/drawing/2014/main" id="{561BB725-D420-37B9-3185-69B6A1DBD803}"/>
                    </a:ext>
                  </a:extLst>
                </p:cNvPr>
                <p:cNvSpPr txBox="1"/>
                <p:nvPr/>
              </p:nvSpPr>
              <p:spPr>
                <a:xfrm>
                  <a:off x="628670" y="1134502"/>
                  <a:ext cx="280035" cy="280035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ts val="2380"/>
                    </a:lnSpc>
                  </a:pPr>
                  <a:r>
                    <a:rPr sz="2000" dirty="0">
                      <a:solidFill>
                        <a:srgbClr val="666666"/>
                      </a:solidFill>
                      <a:latin typeface="MS PGothic"/>
                      <a:cs typeface="MS PGothic"/>
                    </a:rPr>
                    <a:t>①</a:t>
                  </a:r>
                  <a:endParaRPr sz="2000" dirty="0">
                    <a:latin typeface="MS PGothic"/>
                    <a:cs typeface="MS PGothic"/>
                  </a:endParaRPr>
                </a:p>
              </p:txBody>
            </p:sp>
            <p:sp>
              <p:nvSpPr>
                <p:cNvPr id="11" name="object 9">
                  <a:extLst>
                    <a:ext uri="{FF2B5EF4-FFF2-40B4-BE49-F238E27FC236}">
                      <a16:creationId xmlns:a16="http://schemas.microsoft.com/office/drawing/2014/main" id="{57BF168C-0B72-14B8-4A98-47A29E8DB378}"/>
                    </a:ext>
                  </a:extLst>
                </p:cNvPr>
                <p:cNvSpPr txBox="1"/>
                <p:nvPr/>
              </p:nvSpPr>
              <p:spPr>
                <a:xfrm>
                  <a:off x="1570959" y="1157386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②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object 10">
                  <a:extLst>
                    <a:ext uri="{FF2B5EF4-FFF2-40B4-BE49-F238E27FC236}">
                      <a16:creationId xmlns:a16="http://schemas.microsoft.com/office/drawing/2014/main" id="{D68F275C-4DE7-B980-4E6F-090781C680C1}"/>
                    </a:ext>
                  </a:extLst>
                </p:cNvPr>
                <p:cNvSpPr txBox="1"/>
                <p:nvPr/>
              </p:nvSpPr>
              <p:spPr>
                <a:xfrm>
                  <a:off x="2389347" y="1167673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③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3" name="object 11">
                  <a:extLst>
                    <a:ext uri="{FF2B5EF4-FFF2-40B4-BE49-F238E27FC236}">
                      <a16:creationId xmlns:a16="http://schemas.microsoft.com/office/drawing/2014/main" id="{4FF4C88F-375C-7BA1-E20C-4F139850FC55}"/>
                    </a:ext>
                  </a:extLst>
                </p:cNvPr>
                <p:cNvSpPr txBox="1"/>
                <p:nvPr/>
              </p:nvSpPr>
              <p:spPr>
                <a:xfrm>
                  <a:off x="5236103" y="1144356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④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bject 12">
                  <a:extLst>
                    <a:ext uri="{FF2B5EF4-FFF2-40B4-BE49-F238E27FC236}">
                      <a16:creationId xmlns:a16="http://schemas.microsoft.com/office/drawing/2014/main" id="{90BFCBDE-FAEA-1F24-07EB-9834CD73EA47}"/>
                    </a:ext>
                  </a:extLst>
                </p:cNvPr>
                <p:cNvSpPr txBox="1"/>
                <p:nvPr/>
              </p:nvSpPr>
              <p:spPr>
                <a:xfrm>
                  <a:off x="6976435" y="1167673"/>
                  <a:ext cx="329565" cy="25400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800" dirty="0">
                      <a:solidFill>
                        <a:srgbClr val="666666"/>
                      </a:solidFill>
                      <a:latin typeface="Calibri"/>
                      <a:cs typeface="Calibri"/>
                    </a:rPr>
                    <a:t>⑤</a:t>
                  </a:r>
                  <a:endParaRPr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5" name="object 13">
                  <a:extLst>
                    <a:ext uri="{FF2B5EF4-FFF2-40B4-BE49-F238E27FC236}">
                      <a16:creationId xmlns:a16="http://schemas.microsoft.com/office/drawing/2014/main" id="{CEEA0DD8-CD4A-3C96-CDCE-075EFD43308A}"/>
                    </a:ext>
                  </a:extLst>
                </p:cNvPr>
                <p:cNvSpPr/>
                <p:nvPr/>
              </p:nvSpPr>
              <p:spPr>
                <a:xfrm>
                  <a:off x="513196" y="1422740"/>
                  <a:ext cx="7931676" cy="128014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DB8F63-EBF4-A14A-D8E6-7A68843C3459}"/>
                </a:ext>
              </a:extLst>
            </p:cNvPr>
            <p:cNvGrpSpPr/>
            <p:nvPr/>
          </p:nvGrpSpPr>
          <p:grpSpPr>
            <a:xfrm>
              <a:off x="582597" y="3162848"/>
              <a:ext cx="7591151" cy="2459873"/>
              <a:chOff x="582597" y="3162848"/>
              <a:chExt cx="7591151" cy="2459873"/>
            </a:xfrm>
          </p:grpSpPr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19434394-1696-DF08-4DF9-32982550FBFF}"/>
                  </a:ext>
                </a:extLst>
              </p:cNvPr>
              <p:cNvSpPr txBox="1"/>
              <p:nvPr/>
            </p:nvSpPr>
            <p:spPr>
              <a:xfrm>
                <a:off x="582597" y="3162848"/>
                <a:ext cx="7591151" cy="20544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nt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fo</a:t>
                </a:r>
                <a:r>
                  <a:rPr sz="1200" b="1" dirty="0">
                    <a:latin typeface="Arial"/>
                    <a:cs typeface="Arial"/>
                  </a:rPr>
                  <a:t>r all </a:t>
                </a:r>
                <a:r>
                  <a:rPr sz="1200" b="1" spc="-5" dirty="0">
                    <a:latin typeface="Arial"/>
                    <a:cs typeface="Arial"/>
                  </a:rPr>
                  <a:t>f</a:t>
                </a:r>
                <a:r>
                  <a:rPr sz="1200" b="1" dirty="0">
                    <a:latin typeface="Arial"/>
                    <a:cs typeface="Arial"/>
                  </a:rPr>
                  <a:t>iel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s:</a:t>
                </a:r>
                <a:endParaRPr sz="1200" dirty="0">
                  <a:latin typeface="Arial"/>
                  <a:cs typeface="Arial"/>
                </a:endParaRPr>
              </a:p>
              <a:p>
                <a:pPr marL="12700" marR="5080">
                  <a:lnSpc>
                    <a:spcPct val="100000"/>
                  </a:lnSpc>
                  <a:spcBef>
                    <a:spcPts val="865"/>
                  </a:spcBef>
                </a:pPr>
                <a:r>
                  <a:rPr sz="1200" spc="10" dirty="0">
                    <a:latin typeface="Arial"/>
                    <a:cs typeface="Arial"/>
                  </a:rPr>
                  <a:t>T</a:t>
                </a:r>
                <a:r>
                  <a:rPr sz="1200" dirty="0">
                    <a:latin typeface="Arial"/>
                    <a:cs typeface="Arial"/>
                  </a:rPr>
                  <a:t>he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be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-</a:t>
                </a:r>
                <a:r>
                  <a:rPr sz="1200" dirty="0">
                    <a:latin typeface="Arial"/>
                    <a:cs typeface="Arial"/>
                  </a:rPr>
                  <a:t>pop</a:t>
                </a:r>
                <a:r>
                  <a:rPr sz="1200" spc="-1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spc="-10" dirty="0">
                    <a:latin typeface="Arial"/>
                    <a:cs typeface="Arial"/>
                  </a:rPr>
                  <a:t>a</a:t>
                </a:r>
                <a:r>
                  <a:rPr sz="1200" dirty="0">
                    <a:latin typeface="Arial"/>
                    <a:cs typeface="Arial"/>
                  </a:rPr>
                  <a:t>ted</a:t>
                </a:r>
                <a:r>
                  <a:rPr sz="1200" spc="-45" dirty="0">
                    <a:latin typeface="Arial"/>
                    <a:cs typeface="Arial"/>
                  </a:rPr>
                  <a:t> 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an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-15" dirty="0">
                    <a:latin typeface="Arial"/>
                    <a:cs typeface="Arial"/>
                  </a:rPr>
                  <a:t>z</a:t>
                </a:r>
                <a:r>
                  <a:rPr sz="1200" dirty="0">
                    <a:latin typeface="Arial"/>
                    <a:cs typeface="Arial"/>
                  </a:rPr>
                  <a:t>at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on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Pa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e;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Or</a:t>
                </a:r>
                <a:r>
                  <a:rPr sz="1200" b="1" spc="-5" dirty="0">
                    <a:latin typeface="Arial"/>
                    <a:cs typeface="Arial"/>
                  </a:rPr>
                  <a:t>g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iz</a:t>
                </a:r>
                <a:r>
                  <a:rPr sz="1200" b="1" spc="5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on</a:t>
                </a:r>
                <a:r>
                  <a:rPr sz="1200" b="1" dirty="0">
                    <a:latin typeface="Arial"/>
                    <a:cs typeface="Arial"/>
                  </a:rPr>
                  <a:t>/Pr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Fu</a:t>
                </a:r>
                <a:r>
                  <a:rPr sz="1200" b="1" dirty="0">
                    <a:latin typeface="Arial"/>
                    <a:cs typeface="Arial"/>
                  </a:rPr>
                  <a:t>ll</a:t>
                </a:r>
                <a:r>
                  <a:rPr sz="1200" b="1" spc="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ame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if 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ou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had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am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ast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ea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, p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ease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use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5" dirty="0">
                    <a:latin typeface="Arial"/>
                    <a:cs typeface="Arial"/>
                  </a:rPr>
                  <a:t>x</a:t>
                </a:r>
                <a:r>
                  <a:rPr sz="1200" dirty="0">
                    <a:latin typeface="Arial"/>
                    <a:cs typeface="Arial"/>
                  </a:rPr>
                  <a:t>act 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as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be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-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stem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not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-5" dirty="0">
                    <a:latin typeface="Arial"/>
                    <a:cs typeface="Arial"/>
                  </a:rPr>
                  <a:t>ll</a:t>
                </a:r>
                <a:r>
                  <a:rPr sz="1200" dirty="0">
                    <a:latin typeface="Arial"/>
                    <a:cs typeface="Arial"/>
                  </a:rPr>
                  <a:t>ow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s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th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na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5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35" dirty="0">
                    <a:latin typeface="Arial"/>
                    <a:cs typeface="Arial"/>
                  </a:rPr>
                  <a:t>y</a:t>
                </a:r>
                <a:r>
                  <a:rPr sz="1200" b="1" dirty="0">
                    <a:latin typeface="Arial"/>
                    <a:cs typeface="Arial"/>
                  </a:rPr>
                  <a:t>s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Ser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ice</a:t>
                </a:r>
                <a:r>
                  <a:rPr sz="1200" b="1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ect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spec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c</a:t>
                </a:r>
                <a:r>
                  <a:rPr sz="1200" spc="-3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da</a:t>
                </a:r>
                <a:r>
                  <a:rPr sz="1200" spc="-15" dirty="0">
                    <a:latin typeface="Arial"/>
                    <a:cs typeface="Arial"/>
                  </a:rPr>
                  <a:t>y</a:t>
                </a:r>
                <a:r>
                  <a:rPr sz="1200" dirty="0">
                    <a:latin typeface="Arial"/>
                    <a:cs typeface="Arial"/>
                  </a:rPr>
                  <a:t>s of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ce.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0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Nu</a:t>
                </a:r>
                <a:r>
                  <a:rPr sz="1200" b="1" dirty="0">
                    <a:latin typeface="Arial"/>
                    <a:cs typeface="Arial"/>
                  </a:rPr>
                  <a:t>m</a:t>
                </a:r>
                <a:r>
                  <a:rPr sz="1200" b="1" spc="-5" dirty="0">
                    <a:latin typeface="Arial"/>
                    <a:cs typeface="Arial"/>
                  </a:rPr>
                  <a:t>b</a:t>
                </a:r>
                <a:r>
                  <a:rPr sz="1200" b="1" dirty="0">
                    <a:latin typeface="Arial"/>
                    <a:cs typeface="Arial"/>
                  </a:rPr>
                  <a:t>er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eals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N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5" dirty="0">
                    <a:latin typeface="Arial"/>
                    <a:cs typeface="Arial"/>
                  </a:rPr>
                  <a:t> m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dirty="0">
                    <a:latin typeface="Arial"/>
                    <a:cs typeface="Arial"/>
                  </a:rPr>
                  <a:t>n</a:t>
                </a:r>
                <a:r>
                  <a:rPr sz="1200" spc="-5" dirty="0">
                    <a:latin typeface="Arial"/>
                    <a:cs typeface="Arial"/>
                  </a:rPr>
                  <a:t>i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spc="-10" dirty="0">
                    <a:latin typeface="Arial"/>
                    <a:cs typeface="Arial"/>
                  </a:rPr>
                  <a:t>u</a:t>
                </a:r>
                <a:r>
                  <a:rPr sz="1200" dirty="0">
                    <a:latin typeface="Arial"/>
                    <a:cs typeface="Arial"/>
                  </a:rPr>
                  <a:t>m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0" dirty="0">
                    <a:latin typeface="Arial"/>
                    <a:cs typeface="Arial"/>
                  </a:rPr>
                  <a:t>q</a:t>
                </a:r>
                <a:r>
                  <a:rPr sz="120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ir</a:t>
                </a:r>
                <a:r>
                  <a:rPr sz="1200" dirty="0">
                    <a:latin typeface="Arial"/>
                    <a:cs typeface="Arial"/>
                  </a:rPr>
                  <a:t>ed.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0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ect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spc="-35" dirty="0">
                    <a:latin typeface="Arial"/>
                    <a:cs typeface="Arial"/>
                  </a:rPr>
                  <a:t>y</a:t>
                </a:r>
                <a:r>
                  <a:rPr sz="1200" b="1" spc="-5" dirty="0">
                    <a:latin typeface="Arial"/>
                    <a:cs typeface="Arial"/>
                  </a:rPr>
                  <a:t>p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4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–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Co</a:t>
                </a:r>
                <a:r>
                  <a:rPr sz="1200" b="1" dirty="0">
                    <a:latin typeface="Arial"/>
                    <a:cs typeface="Arial"/>
                  </a:rPr>
                  <a:t>ld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5" dirty="0">
                    <a:latin typeface="Arial"/>
                    <a:cs typeface="Arial"/>
                  </a:rPr>
                  <a:t>a</a:t>
                </a:r>
                <a:r>
                  <a:rPr sz="1200" b="1" dirty="0">
                    <a:latin typeface="Arial"/>
                    <a:cs typeface="Arial"/>
                  </a:rPr>
                  <a:t>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r S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ack</a:t>
                </a:r>
                <a:r>
                  <a:rPr sz="1200" dirty="0">
                    <a:latin typeface="Arial"/>
                    <a:cs typeface="Arial"/>
                  </a:rPr>
                  <a:t>.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Cli</a:t>
                </a:r>
                <a:r>
                  <a:rPr sz="1200" dirty="0">
                    <a:latin typeface="Arial"/>
                    <a:cs typeface="Arial"/>
                  </a:rPr>
                  <a:t>ck on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V</a:t>
                </a:r>
                <a:r>
                  <a:rPr sz="1200" u="sng" spc="-5" dirty="0">
                    <a:solidFill>
                      <a:srgbClr val="0070C0"/>
                    </a:solidFill>
                    <a:latin typeface="Arial"/>
                    <a:cs typeface="Arial"/>
                  </a:rPr>
                  <a:t>i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ew</a:t>
                </a:r>
                <a:r>
                  <a:rPr sz="1200" u="sng" spc="-20" dirty="0">
                    <a:solidFill>
                      <a:srgbClr val="0070C0"/>
                    </a:solidFill>
                    <a:latin typeface="Arial"/>
                    <a:cs typeface="Arial"/>
                  </a:rPr>
                  <a:t> </a:t>
                </a:r>
                <a:r>
                  <a:rPr sz="1200" u="sng" spc="-5" dirty="0">
                    <a:solidFill>
                      <a:srgbClr val="0070C0"/>
                    </a:solidFill>
                    <a:latin typeface="Arial"/>
                    <a:cs typeface="Arial"/>
                  </a:rPr>
                  <a:t>M</a:t>
                </a:r>
                <a:r>
                  <a:rPr sz="1200" u="sng" dirty="0">
                    <a:solidFill>
                      <a:srgbClr val="0070C0"/>
                    </a:solidFill>
                    <a:latin typeface="Arial"/>
                    <a:cs typeface="Arial"/>
                  </a:rPr>
                  <a:t>enu</a:t>
                </a:r>
                <a:r>
                  <a:rPr sz="1200" spc="-25" dirty="0">
                    <a:solidFill>
                      <a:srgbClr val="0070C0"/>
                    </a:solidFill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to</a:t>
                </a:r>
                <a:r>
                  <a:rPr sz="1200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see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enu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deta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s.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65"/>
                  </a:spcBef>
                  <a:buFont typeface="Arial"/>
                  <a:buAutoNum type="arabicPeriod"/>
                  <a:tabLst>
                    <a:tab pos="355600" algn="l"/>
                  </a:tabLst>
                </a:pPr>
                <a:r>
                  <a:rPr sz="1200" dirty="0">
                    <a:latin typeface="Arial"/>
                    <a:cs typeface="Arial"/>
                  </a:rPr>
                  <a:t>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M</a:t>
                </a:r>
                <a:r>
                  <a:rPr sz="1200" b="1" dirty="0">
                    <a:latin typeface="Arial"/>
                    <a:cs typeface="Arial"/>
                  </a:rPr>
                  <a:t>eal</a:t>
                </a:r>
                <a:r>
                  <a:rPr sz="1200" b="1" spc="-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Ser</a:t>
                </a:r>
                <a:r>
                  <a:rPr sz="1200" b="1" spc="-20" dirty="0">
                    <a:latin typeface="Arial"/>
                    <a:cs typeface="Arial"/>
                  </a:rPr>
                  <a:t>v</a:t>
                </a:r>
                <a:r>
                  <a:rPr sz="1200" b="1" dirty="0">
                    <a:latin typeface="Arial"/>
                    <a:cs typeface="Arial"/>
                  </a:rPr>
                  <a:t>ice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ime</a:t>
                </a:r>
                <a:r>
                  <a:rPr sz="1200" b="1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te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scho</a:t>
                </a:r>
                <a:r>
                  <a:rPr sz="1200" spc="-10" dirty="0">
                    <a:latin typeface="Arial"/>
                    <a:cs typeface="Arial"/>
                  </a:rPr>
                  <a:t>o</a:t>
                </a:r>
                <a:r>
                  <a:rPr sz="1200" dirty="0">
                    <a:latin typeface="Arial"/>
                    <a:cs typeface="Arial"/>
                  </a:rPr>
                  <a:t>l</a:t>
                </a:r>
                <a:r>
                  <a:rPr sz="1200" spc="-40" dirty="0">
                    <a:latin typeface="Arial"/>
                    <a:cs typeface="Arial"/>
                  </a:rPr>
                  <a:t> 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dirty="0">
                    <a:latin typeface="Arial"/>
                    <a:cs typeface="Arial"/>
                  </a:rPr>
                  <a:t>ea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spc="-15" dirty="0">
                    <a:latin typeface="Arial"/>
                    <a:cs typeface="Arial"/>
                  </a:rPr>
                  <a:t>w</a:t>
                </a:r>
                <a:r>
                  <a:rPr sz="1200" spc="-5" dirty="0">
                    <a:latin typeface="Arial"/>
                    <a:cs typeface="Arial"/>
                  </a:rPr>
                  <a:t>il</a:t>
                </a:r>
                <a:r>
                  <a:rPr sz="1200" dirty="0">
                    <a:latin typeface="Arial"/>
                    <a:cs typeface="Arial"/>
                  </a:rPr>
                  <a:t>l be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dirty="0">
                    <a:latin typeface="Arial"/>
                    <a:cs typeface="Arial"/>
                  </a:rPr>
                  <a:t>ed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on</a:t>
                </a:r>
                <a:r>
                  <a:rPr sz="1200" b="1" dirty="0">
                    <a:latin typeface="Arial"/>
                    <a:cs typeface="Arial"/>
                  </a:rPr>
                  <a:t>ly</a:t>
                </a:r>
                <a:r>
                  <a:rPr sz="1200" b="1" spc="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10" dirty="0">
                    <a:latin typeface="Arial"/>
                    <a:cs typeface="Arial"/>
                  </a:rPr>
                  <a:t>f</a:t>
                </a:r>
                <a:r>
                  <a:rPr sz="1200" dirty="0">
                    <a:latin typeface="Arial"/>
                    <a:cs typeface="Arial"/>
                  </a:rPr>
                  <a:t>ter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dirty="0">
                    <a:latin typeface="Arial"/>
                    <a:cs typeface="Arial"/>
                  </a:rPr>
                  <a:t>u</a:t>
                </a:r>
                <a:r>
                  <a:rPr sz="1200" spc="-5" dirty="0">
                    <a:latin typeface="Arial"/>
                    <a:cs typeface="Arial"/>
                  </a:rPr>
                  <a:t>l</a:t>
                </a:r>
                <a:r>
                  <a:rPr sz="1200" dirty="0">
                    <a:latin typeface="Arial"/>
                    <a:cs typeface="Arial"/>
                  </a:rPr>
                  <a:t>ar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school</a:t>
                </a:r>
                <a:r>
                  <a:rPr sz="1200" spc="-4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hou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5" dirty="0">
                    <a:latin typeface="Arial"/>
                    <a:cs typeface="Arial"/>
                  </a:rPr>
                  <a:t>v</a:t>
                </a:r>
                <a:r>
                  <a:rPr sz="1200" dirty="0">
                    <a:latin typeface="Arial"/>
                    <a:cs typeface="Arial"/>
                  </a:rPr>
                  <a:t>e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.</a:t>
                </a: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87D52D93-9B71-C134-18D3-7F495FDE1FFD}"/>
                  </a:ext>
                </a:extLst>
              </p:cNvPr>
              <p:cNvSpPr txBox="1"/>
              <p:nvPr/>
            </p:nvSpPr>
            <p:spPr>
              <a:xfrm>
                <a:off x="582597" y="5444921"/>
                <a:ext cx="3637279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354965" algn="l"/>
                  </a:tabLst>
                </a:pPr>
                <a:r>
                  <a:rPr sz="1200" dirty="0">
                    <a:latin typeface="Arial"/>
                    <a:cs typeface="Arial"/>
                  </a:rPr>
                  <a:t>5.	Enter</a:t>
                </a:r>
                <a:r>
                  <a:rPr sz="1200" spc="-1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R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qu</a:t>
                </a:r>
                <a:r>
                  <a:rPr sz="1200" b="1" dirty="0">
                    <a:latin typeface="Arial"/>
                    <a:cs typeface="Arial"/>
                  </a:rPr>
                  <a:t>es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ed</a:t>
                </a:r>
                <a:r>
                  <a:rPr sz="1200" b="1" spc="-25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D</a:t>
                </a:r>
                <a:r>
                  <a:rPr sz="1200" b="1" dirty="0">
                    <a:latin typeface="Arial"/>
                    <a:cs typeface="Arial"/>
                  </a:rPr>
                  <a:t>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es</a:t>
                </a:r>
                <a:r>
                  <a:rPr sz="1200" b="1" spc="-20" dirty="0">
                    <a:latin typeface="Arial"/>
                    <a:cs typeface="Arial"/>
                  </a:rPr>
                  <a:t> 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f</a:t>
                </a:r>
                <a:r>
                  <a:rPr sz="1200" b="1" spc="1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O</a:t>
                </a:r>
                <a:r>
                  <a:rPr sz="1200" b="1" spc="-5" dirty="0">
                    <a:latin typeface="Arial"/>
                    <a:cs typeface="Arial"/>
                  </a:rPr>
                  <a:t>p</a:t>
                </a:r>
                <a:r>
                  <a:rPr sz="1200" b="1" dirty="0">
                    <a:latin typeface="Arial"/>
                    <a:cs typeface="Arial"/>
                  </a:rPr>
                  <a:t>era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i</a:t>
                </a:r>
                <a:r>
                  <a:rPr sz="1200" b="1" spc="-5" dirty="0">
                    <a:latin typeface="Arial"/>
                    <a:cs typeface="Arial"/>
                  </a:rPr>
                  <a:t>o</a:t>
                </a:r>
                <a:r>
                  <a:rPr sz="1200" b="1" dirty="0">
                    <a:latin typeface="Arial"/>
                    <a:cs typeface="Arial"/>
                  </a:rPr>
                  <a:t>n </a:t>
                </a:r>
                <a:r>
                  <a:rPr sz="1200" dirty="0">
                    <a:latin typeface="Arial"/>
                    <a:cs typeface="Arial"/>
                  </a:rPr>
                  <a:t>-</a:t>
                </a:r>
                <a:r>
                  <a:rPr sz="1200" spc="10" dirty="0">
                    <a:latin typeface="Arial"/>
                    <a:cs typeface="Arial"/>
                  </a:rPr>
                  <a:t> </a:t>
                </a:r>
                <a:r>
                  <a:rPr sz="1200" spc="-5" dirty="0">
                    <a:latin typeface="Arial"/>
                    <a:cs typeface="Arial"/>
                  </a:rPr>
                  <a:t>Cli</a:t>
                </a:r>
                <a:r>
                  <a:rPr sz="1200" dirty="0">
                    <a:latin typeface="Arial"/>
                    <a:cs typeface="Arial"/>
                  </a:rPr>
                  <a:t>ck</a:t>
                </a:r>
                <a:r>
                  <a:rPr sz="1200" spc="-1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on</a:t>
                </a:r>
              </a:p>
            </p:txBody>
          </p:sp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C851BE51-9249-476E-AEFD-14C2E9FF6F09}"/>
                  </a:ext>
                </a:extLst>
              </p:cNvPr>
              <p:cNvSpPr txBox="1"/>
              <p:nvPr/>
            </p:nvSpPr>
            <p:spPr>
              <a:xfrm>
                <a:off x="4613577" y="5444921"/>
                <a:ext cx="3131185" cy="177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dirty="0">
                    <a:latin typeface="Arial"/>
                    <a:cs typeface="Arial"/>
                  </a:rPr>
                  <a:t>to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choose</a:t>
                </a:r>
                <a:r>
                  <a:rPr sz="1200" spc="-30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the</a:t>
                </a:r>
                <a:r>
                  <a:rPr sz="1200" spc="-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p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o</a:t>
                </a:r>
                <a:r>
                  <a:rPr sz="1200" spc="-10" dirty="0">
                    <a:latin typeface="Arial"/>
                    <a:cs typeface="Arial"/>
                  </a:rPr>
                  <a:t>g</a:t>
                </a:r>
                <a:r>
                  <a:rPr sz="1200" spc="-5" dirty="0">
                    <a:latin typeface="Arial"/>
                    <a:cs typeface="Arial"/>
                  </a:rPr>
                  <a:t>r</a:t>
                </a:r>
                <a:r>
                  <a:rPr sz="1200" dirty="0">
                    <a:latin typeface="Arial"/>
                    <a:cs typeface="Arial"/>
                  </a:rPr>
                  <a:t>a</a:t>
                </a:r>
                <a:r>
                  <a:rPr sz="1200" spc="5" dirty="0">
                    <a:latin typeface="Arial"/>
                    <a:cs typeface="Arial"/>
                  </a:rPr>
                  <a:t>m</a:t>
                </a:r>
                <a:r>
                  <a:rPr sz="1200" spc="-5" dirty="0">
                    <a:latin typeface="Arial"/>
                    <a:cs typeface="Arial"/>
                  </a:rPr>
                  <a:t>’</a:t>
                </a:r>
                <a:r>
                  <a:rPr sz="1200" dirty="0">
                    <a:latin typeface="Arial"/>
                    <a:cs typeface="Arial"/>
                  </a:rPr>
                  <a:t>s</a:t>
                </a:r>
                <a:r>
                  <a:rPr sz="1200" spc="-25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S</a:t>
                </a:r>
                <a:r>
                  <a:rPr sz="1200" b="1" spc="-5" dirty="0">
                    <a:latin typeface="Arial"/>
                    <a:cs typeface="Arial"/>
                  </a:rPr>
                  <a:t>t</a:t>
                </a:r>
                <a:r>
                  <a:rPr sz="1200" b="1" dirty="0">
                    <a:latin typeface="Arial"/>
                    <a:cs typeface="Arial"/>
                  </a:rPr>
                  <a:t>art</a:t>
                </a:r>
                <a:r>
                  <a:rPr sz="1200" b="1" spc="-15" dirty="0">
                    <a:latin typeface="Arial"/>
                    <a:cs typeface="Arial"/>
                  </a:rPr>
                  <a:t> </a:t>
                </a:r>
                <a:r>
                  <a:rPr sz="1200" dirty="0">
                    <a:latin typeface="Arial"/>
                    <a:cs typeface="Arial"/>
                  </a:rPr>
                  <a:t>and</a:t>
                </a:r>
                <a:r>
                  <a:rPr sz="1200" spc="-20" dirty="0">
                    <a:latin typeface="Arial"/>
                    <a:cs typeface="Arial"/>
                  </a:rPr>
                  <a:t> </a:t>
                </a:r>
                <a:r>
                  <a:rPr sz="1200" b="1" dirty="0">
                    <a:latin typeface="Arial"/>
                    <a:cs typeface="Arial"/>
                  </a:rPr>
                  <a:t>E</a:t>
                </a:r>
                <a:r>
                  <a:rPr sz="1200" b="1" spc="-5" dirty="0">
                    <a:latin typeface="Arial"/>
                    <a:cs typeface="Arial"/>
                  </a:rPr>
                  <a:t>n</a:t>
                </a:r>
                <a:r>
                  <a:rPr sz="1200" b="1" dirty="0">
                    <a:latin typeface="Arial"/>
                    <a:cs typeface="Arial"/>
                  </a:rPr>
                  <a:t>d </a:t>
                </a:r>
                <a:r>
                  <a:rPr sz="1200" dirty="0">
                    <a:latin typeface="Arial"/>
                    <a:cs typeface="Arial"/>
                  </a:rPr>
                  <a:t>dates.</a:t>
                </a:r>
              </a:p>
            </p:txBody>
          </p:sp>
          <p:sp>
            <p:nvSpPr>
              <p:cNvPr id="21" name="object 7">
                <a:extLst>
                  <a:ext uri="{FF2B5EF4-FFF2-40B4-BE49-F238E27FC236}">
                    <a16:creationId xmlns:a16="http://schemas.microsoft.com/office/drawing/2014/main" id="{0D714184-73D6-9572-BEB4-4851A5C63208}"/>
                  </a:ext>
                </a:extLst>
              </p:cNvPr>
              <p:cNvSpPr/>
              <p:nvPr/>
            </p:nvSpPr>
            <p:spPr>
              <a:xfrm>
                <a:off x="4279391" y="5413247"/>
                <a:ext cx="199643" cy="19049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3" name="object 16">
            <a:extLst>
              <a:ext uri="{FF2B5EF4-FFF2-40B4-BE49-F238E27FC236}">
                <a16:creationId xmlns:a16="http://schemas.microsoft.com/office/drawing/2014/main" id="{DCC7D1F2-BA56-B362-3F14-6B633B57F10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42236" y="6586743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82597E-5206-0C14-6BDB-71DF04EAE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" y="6130718"/>
            <a:ext cx="838771" cy="6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9296"/>
      </p:ext>
    </p:extLst>
  </p:cSld>
  <p:clrMapOvr>
    <a:masterClrMapping/>
  </p:clrMapOvr>
  <p:transition spd="med">
    <p:blind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D7916CCD58346988306C66C112095" ma:contentTypeVersion="16" ma:contentTypeDescription="Create a new document." ma:contentTypeScope="" ma:versionID="86ebc109d39e9702b611e17916a4792b">
  <xsd:schema xmlns:xsd="http://www.w3.org/2001/XMLSchema" xmlns:xs="http://www.w3.org/2001/XMLSchema" xmlns:p="http://schemas.microsoft.com/office/2006/metadata/properties" xmlns:ns2="b8586f02-3f4a-45d4-bf00-b2ba26c941f3" xmlns:ns3="ff61d6ab-b1df-4867-8266-a45ee5040d9c" targetNamespace="http://schemas.microsoft.com/office/2006/metadata/properties" ma:root="true" ma:fieldsID="07cba6f440b6da61e25734e735997a1a" ns2:_="" ns3:_="">
    <xsd:import namespace="b8586f02-3f4a-45d4-bf00-b2ba26c941f3"/>
    <xsd:import namespace="ff61d6ab-b1df-4867-8266-a45ee5040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6f02-3f4a-45d4-bf00-b2ba26c94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1d6ab-b1df-4867-8266-a45ee5040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a4e7ab-fa4c-43c0-863f-94d581b00ffc}" ma:internalName="TaxCatchAll" ma:showField="CatchAllData" ma:web="ff61d6ab-b1df-4867-8266-a45ee5040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61d6ab-b1df-4867-8266-a45ee5040d9c" xsi:nil="true"/>
    <lcf76f155ced4ddcb4097134ff3c332f xmlns="b8586f02-3f4a-45d4-bf00-b2ba26c941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89CB9-DF63-4878-A4FA-9114962A2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6f02-3f4a-45d4-bf00-b2ba26c941f3"/>
    <ds:schemaRef ds:uri="ff61d6ab-b1df-4867-8266-a45ee5040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85396-63A4-40DA-88BB-AA80CD5B6A03}">
  <ds:schemaRefs>
    <ds:schemaRef ds:uri="http://schemas.microsoft.com/office/2006/metadata/properties"/>
    <ds:schemaRef ds:uri="http://schemas.microsoft.com/office/infopath/2007/PartnerControls"/>
    <ds:schemaRef ds:uri="ff61d6ab-b1df-4867-8266-a45ee5040d9c"/>
    <ds:schemaRef ds:uri="b8586f02-3f4a-45d4-bf00-b2ba26c941f3"/>
  </ds:schemaRefs>
</ds:datastoreItem>
</file>

<file path=customXml/itemProps3.xml><?xml version="1.0" encoding="utf-8"?>
<ds:datastoreItem xmlns:ds="http://schemas.openxmlformats.org/officeDocument/2006/customXml" ds:itemID="{CD530515-F433-407C-AE60-1DE0E095A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1643</Words>
  <Application>Microsoft Office PowerPoint</Application>
  <PresentationFormat>On-screen Show (4:3)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Arial,Sans-Serif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CBO’s Login</vt:lpstr>
      <vt:lpstr>PowerPoint Presentation</vt:lpstr>
      <vt:lpstr>PowerPoint Presentation</vt:lpstr>
      <vt:lpstr>Community Based Organization Page Start by creating or editing your organization page</vt:lpstr>
      <vt:lpstr>Community Based Organization Page</vt:lpstr>
      <vt:lpstr>Data Entry </vt:lpstr>
      <vt:lpstr>Data Entry</vt:lpstr>
      <vt:lpstr>Program Contact Information</vt:lpstr>
      <vt:lpstr>Electronic Weekly Roster</vt:lpstr>
      <vt:lpstr>Electronic Weekly Roster</vt:lpstr>
      <vt:lpstr>Electronic Weekly Roster</vt:lpstr>
      <vt:lpstr>Change Request</vt:lpstr>
      <vt:lpstr>Updating/Printing Weekly Roster</vt:lpstr>
      <vt:lpstr>Weekly Roster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SERVICES FOR CHARTER SCHOOLS</dc:title>
  <dc:creator>Shawanda Charles</dc:creator>
  <cp:lastModifiedBy>Marshall Fatima</cp:lastModifiedBy>
  <cp:revision>20</cp:revision>
  <dcterms:created xsi:type="dcterms:W3CDTF">2023-04-18T14:47:50Z</dcterms:created>
  <dcterms:modified xsi:type="dcterms:W3CDTF">2023-09-15T15:42:32Z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LastSaved">
    <vt:filetime>2023-04-18T00:00:00Z</vt:filetime>
  </property>
  <property fmtid="{D5CDD505-2E9C-101B-9397-08002B2CF9AE}" pid="4" name="ContentTypeId">
    <vt:lpwstr>0x0101008FFD7916CCD58346988306C66C112095</vt:lpwstr>
  </property>
  <property fmtid="{D5CDD505-2E9C-101B-9397-08002B2CF9AE}" pid="5" name="MediaServiceImageTags">
    <vt:lpwstr/>
  </property>
</Properties>
</file>