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0"/>
  </p:notesMasterIdLst>
  <p:sldIdLst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BDF4347-4069-4D53-9887-C946C94B2140}">
          <p14:sldIdLst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0F41C-B8D9-499C-BCC2-66AF0582B4AF}" v="8" dt="2023-09-14T15:22:32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023" autoAdjust="0"/>
    <p:restoredTop sz="94628" autoAdjust="0"/>
  </p:normalViewPr>
  <p:slideViewPr>
    <p:cSldViewPr snapToGrid="0">
      <p:cViewPr varScale="1">
        <p:scale>
          <a:sx n="103" d="100"/>
          <a:sy n="103" d="100"/>
        </p:scale>
        <p:origin x="1890" y="7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205" y="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Fatima" userId="15782a11-1712-42ab-8ddf-0dba2dedcd4c" providerId="ADAL" clId="{92F9AC73-F784-4E3F-B9FA-66A7E2848984}"/>
    <pc:docChg chg="modSld">
      <pc:chgData name="Marshall Fatima" userId="15782a11-1712-42ab-8ddf-0dba2dedcd4c" providerId="ADAL" clId="{92F9AC73-F784-4E3F-B9FA-66A7E2848984}" dt="2023-08-22T20:13:47.598" v="5" actId="14100"/>
      <pc:docMkLst>
        <pc:docMk/>
      </pc:docMkLst>
      <pc:sldChg chg="modSp mod">
        <pc:chgData name="Marshall Fatima" userId="15782a11-1712-42ab-8ddf-0dba2dedcd4c" providerId="ADAL" clId="{92F9AC73-F784-4E3F-B9FA-66A7E2848984}" dt="2023-08-22T20:13:47.598" v="5" actId="14100"/>
        <pc:sldMkLst>
          <pc:docMk/>
          <pc:sldMk cId="1959529144" sldId="277"/>
        </pc:sldMkLst>
        <pc:spChg chg="mod">
          <ac:chgData name="Marshall Fatima" userId="15782a11-1712-42ab-8ddf-0dba2dedcd4c" providerId="ADAL" clId="{92F9AC73-F784-4E3F-B9FA-66A7E2848984}" dt="2023-08-22T20:13:16.791" v="2" actId="255"/>
          <ac:spMkLst>
            <pc:docMk/>
            <pc:sldMk cId="1959529144" sldId="277"/>
            <ac:spMk id="2" creationId="{69F1D301-8CD9-21B7-0B8F-5299BD49CA64}"/>
          </ac:spMkLst>
        </pc:spChg>
        <pc:spChg chg="mod">
          <ac:chgData name="Marshall Fatima" userId="15782a11-1712-42ab-8ddf-0dba2dedcd4c" providerId="ADAL" clId="{92F9AC73-F784-4E3F-B9FA-66A7E2848984}" dt="2023-08-22T20:13:42.115" v="4" actId="255"/>
          <ac:spMkLst>
            <pc:docMk/>
            <pc:sldMk cId="1959529144" sldId="277"/>
            <ac:spMk id="5" creationId="{92804245-8C36-3FC6-4848-966D3E7760B6}"/>
          </ac:spMkLst>
        </pc:spChg>
        <pc:spChg chg="mod">
          <ac:chgData name="Marshall Fatima" userId="15782a11-1712-42ab-8ddf-0dba2dedcd4c" providerId="ADAL" clId="{92F9AC73-F784-4E3F-B9FA-66A7E2848984}" dt="2023-08-22T20:13:47.598" v="5" actId="14100"/>
          <ac:spMkLst>
            <pc:docMk/>
            <pc:sldMk cId="1959529144" sldId="277"/>
            <ac:spMk id="7" creationId="{22D177E7-0BB8-B9CE-B26B-2869F257068F}"/>
          </ac:spMkLst>
        </pc:spChg>
      </pc:sldChg>
    </pc:docChg>
  </pc:docChgLst>
  <pc:docChgLst>
    <pc:chgData name="Marshall Fatima" userId="15782a11-1712-42ab-8ddf-0dba2dedcd4c" providerId="ADAL" clId="{B390F41C-B8D9-499C-BCC2-66AF0582B4AF}"/>
    <pc:docChg chg="undo custSel modSld">
      <pc:chgData name="Marshall Fatima" userId="15782a11-1712-42ab-8ddf-0dba2dedcd4c" providerId="ADAL" clId="{B390F41C-B8D9-499C-BCC2-66AF0582B4AF}" dt="2023-09-15T13:05:14.299" v="259" actId="2711"/>
      <pc:docMkLst>
        <pc:docMk/>
      </pc:docMkLst>
      <pc:sldChg chg="modSp mod">
        <pc:chgData name="Marshall Fatima" userId="15782a11-1712-42ab-8ddf-0dba2dedcd4c" providerId="ADAL" clId="{B390F41C-B8D9-499C-BCC2-66AF0582B4AF}" dt="2023-09-14T15:34:27.989" v="242" actId="1076"/>
        <pc:sldMkLst>
          <pc:docMk/>
          <pc:sldMk cId="4246553447" sldId="272"/>
        </pc:sldMkLst>
        <pc:spChg chg="mod">
          <ac:chgData name="Marshall Fatima" userId="15782a11-1712-42ab-8ddf-0dba2dedcd4c" providerId="ADAL" clId="{B390F41C-B8D9-499C-BCC2-66AF0582B4AF}" dt="2023-09-14T15:34:27.989" v="242" actId="1076"/>
          <ac:spMkLst>
            <pc:docMk/>
            <pc:sldMk cId="4246553447" sldId="272"/>
            <ac:spMk id="12" creationId="{819D492C-75F8-1009-6EAB-CD90B36F6C78}"/>
          </ac:spMkLst>
        </pc:spChg>
        <pc:spChg chg="mod">
          <ac:chgData name="Marshall Fatima" userId="15782a11-1712-42ab-8ddf-0dba2dedcd4c" providerId="ADAL" clId="{B390F41C-B8D9-499C-BCC2-66AF0582B4AF}" dt="2023-09-14T15:34:11.318" v="240" actId="1076"/>
          <ac:spMkLst>
            <pc:docMk/>
            <pc:sldMk cId="4246553447" sldId="272"/>
            <ac:spMk id="13" creationId="{A4B1256A-3A6C-328E-1775-60F44B65DA4F}"/>
          </ac:spMkLst>
        </pc:spChg>
        <pc:spChg chg="mod">
          <ac:chgData name="Marshall Fatima" userId="15782a11-1712-42ab-8ddf-0dba2dedcd4c" providerId="ADAL" clId="{B390F41C-B8D9-499C-BCC2-66AF0582B4AF}" dt="2023-09-12T20:12:47.144" v="10" actId="1076"/>
          <ac:spMkLst>
            <pc:docMk/>
            <pc:sldMk cId="4246553447" sldId="272"/>
            <ac:spMk id="14" creationId="{F34A22B8-BD00-2E43-7B24-6D44DD8393A7}"/>
          </ac:spMkLst>
        </pc:spChg>
        <pc:spChg chg="mod">
          <ac:chgData name="Marshall Fatima" userId="15782a11-1712-42ab-8ddf-0dba2dedcd4c" providerId="ADAL" clId="{B390F41C-B8D9-499C-BCC2-66AF0582B4AF}" dt="2023-09-12T20:13:13.894" v="13" actId="114"/>
          <ac:spMkLst>
            <pc:docMk/>
            <pc:sldMk cId="4246553447" sldId="272"/>
            <ac:spMk id="15" creationId="{79B8EF07-8823-A84C-07BC-1DB2F03E4E4E}"/>
          </ac:spMkLst>
        </pc:spChg>
        <pc:picChg chg="mod">
          <ac:chgData name="Marshall Fatima" userId="15782a11-1712-42ab-8ddf-0dba2dedcd4c" providerId="ADAL" clId="{B390F41C-B8D9-499C-BCC2-66AF0582B4AF}" dt="2023-09-12T20:11:57.637" v="0" actId="14100"/>
          <ac:picMkLst>
            <pc:docMk/>
            <pc:sldMk cId="4246553447" sldId="272"/>
            <ac:picMk id="7" creationId="{42855D64-1269-AD9B-8EBF-6FF4E2E59821}"/>
          </ac:picMkLst>
        </pc:picChg>
      </pc:sldChg>
      <pc:sldChg chg="addSp delSp modSp mod">
        <pc:chgData name="Marshall Fatima" userId="15782a11-1712-42ab-8ddf-0dba2dedcd4c" providerId="ADAL" clId="{B390F41C-B8D9-499C-BCC2-66AF0582B4AF}" dt="2023-09-14T15:22:40.786" v="233" actId="1076"/>
        <pc:sldMkLst>
          <pc:docMk/>
          <pc:sldMk cId="1928739364" sldId="273"/>
        </pc:sldMkLst>
        <pc:spChg chg="del">
          <ac:chgData name="Marshall Fatima" userId="15782a11-1712-42ab-8ddf-0dba2dedcd4c" providerId="ADAL" clId="{B390F41C-B8D9-499C-BCC2-66AF0582B4AF}" dt="2023-09-14T14:21:11.319" v="14" actId="478"/>
          <ac:spMkLst>
            <pc:docMk/>
            <pc:sldMk cId="1928739364" sldId="273"/>
            <ac:spMk id="3" creationId="{00000000-0000-0000-0000-000000000000}"/>
          </ac:spMkLst>
        </pc:spChg>
        <pc:spChg chg="del">
          <ac:chgData name="Marshall Fatima" userId="15782a11-1712-42ab-8ddf-0dba2dedcd4c" providerId="ADAL" clId="{B390F41C-B8D9-499C-BCC2-66AF0582B4AF}" dt="2023-09-14T14:21:16.249" v="15" actId="478"/>
          <ac:spMkLst>
            <pc:docMk/>
            <pc:sldMk cId="1928739364" sldId="273"/>
            <ac:spMk id="4" creationId="{00000000-0000-0000-0000-000000000000}"/>
          </ac:spMkLst>
        </pc:spChg>
        <pc:spChg chg="mod">
          <ac:chgData name="Marshall Fatima" userId="15782a11-1712-42ab-8ddf-0dba2dedcd4c" providerId="ADAL" clId="{B390F41C-B8D9-499C-BCC2-66AF0582B4AF}" dt="2023-09-14T14:21:32.220" v="18" actId="1076"/>
          <ac:spMkLst>
            <pc:docMk/>
            <pc:sldMk cId="1928739364" sldId="273"/>
            <ac:spMk id="5" creationId="{F6DF111E-5B3D-2642-0851-CA0DA2C5ECDE}"/>
          </ac:spMkLst>
        </pc:spChg>
        <pc:spChg chg="mod">
          <ac:chgData name="Marshall Fatima" userId="15782a11-1712-42ab-8ddf-0dba2dedcd4c" providerId="ADAL" clId="{B390F41C-B8D9-499C-BCC2-66AF0582B4AF}" dt="2023-09-14T14:21:26.382" v="17" actId="1076"/>
          <ac:spMkLst>
            <pc:docMk/>
            <pc:sldMk cId="1928739364" sldId="273"/>
            <ac:spMk id="6" creationId="{00000000-0000-0000-0000-000000000000}"/>
          </ac:spMkLst>
        </pc:spChg>
        <pc:spChg chg="mod">
          <ac:chgData name="Marshall Fatima" userId="15782a11-1712-42ab-8ddf-0dba2dedcd4c" providerId="ADAL" clId="{B390F41C-B8D9-499C-BCC2-66AF0582B4AF}" dt="2023-09-14T15:22:32.978" v="232"/>
          <ac:spMkLst>
            <pc:docMk/>
            <pc:sldMk cId="1928739364" sldId="273"/>
            <ac:spMk id="7" creationId="{5ED329FC-C8E7-E787-CBEC-083805451CB6}"/>
          </ac:spMkLst>
        </pc:spChg>
        <pc:spChg chg="add del mod ord topLvl">
          <ac:chgData name="Marshall Fatima" userId="15782a11-1712-42ab-8ddf-0dba2dedcd4c" providerId="ADAL" clId="{B390F41C-B8D9-499C-BCC2-66AF0582B4AF}" dt="2023-09-14T15:21:42.809" v="229" actId="1076"/>
          <ac:spMkLst>
            <pc:docMk/>
            <pc:sldMk cId="1928739364" sldId="273"/>
            <ac:spMk id="12" creationId="{ACA6DE6A-8BD6-BCAF-3B7B-58AEB71C9B90}"/>
          </ac:spMkLst>
        </pc:spChg>
        <pc:spChg chg="mod">
          <ac:chgData name="Marshall Fatima" userId="15782a11-1712-42ab-8ddf-0dba2dedcd4c" providerId="ADAL" clId="{B390F41C-B8D9-499C-BCC2-66AF0582B4AF}" dt="2023-09-14T15:22:40.786" v="233" actId="1076"/>
          <ac:spMkLst>
            <pc:docMk/>
            <pc:sldMk cId="1928739364" sldId="273"/>
            <ac:spMk id="13" creationId="{E6720074-2EE0-3C21-874B-1FC9DC1B0925}"/>
          </ac:spMkLst>
        </pc:spChg>
        <pc:grpChg chg="del mod">
          <ac:chgData name="Marshall Fatima" userId="15782a11-1712-42ab-8ddf-0dba2dedcd4c" providerId="ADAL" clId="{B390F41C-B8D9-499C-BCC2-66AF0582B4AF}" dt="2023-09-14T15:00:23.452" v="124" actId="165"/>
          <ac:grpSpMkLst>
            <pc:docMk/>
            <pc:sldMk cId="1928739364" sldId="273"/>
            <ac:grpSpMk id="8" creationId="{F2FE0A3A-6949-8E95-EBBE-1B059097AC91}"/>
          </ac:grpSpMkLst>
        </pc:grpChg>
        <pc:grpChg chg="add del mod">
          <ac:chgData name="Marshall Fatima" userId="15782a11-1712-42ab-8ddf-0dba2dedcd4c" providerId="ADAL" clId="{B390F41C-B8D9-499C-BCC2-66AF0582B4AF}" dt="2023-09-14T15:21:54.160" v="230" actId="164"/>
          <ac:grpSpMkLst>
            <pc:docMk/>
            <pc:sldMk cId="1928739364" sldId="273"/>
            <ac:grpSpMk id="17" creationId="{D857ACFE-1F63-0CD9-1B26-5D43B54123EF}"/>
          </ac:grpSpMkLst>
        </pc:grpChg>
        <pc:grpChg chg="add mod">
          <ac:chgData name="Marshall Fatima" userId="15782a11-1712-42ab-8ddf-0dba2dedcd4c" providerId="ADAL" clId="{B390F41C-B8D9-499C-BCC2-66AF0582B4AF}" dt="2023-09-14T15:22:13.632" v="231" actId="1076"/>
          <ac:grpSpMkLst>
            <pc:docMk/>
            <pc:sldMk cId="1928739364" sldId="273"/>
            <ac:grpSpMk id="24" creationId="{91089559-1309-2021-32D4-44E1D88A2142}"/>
          </ac:grpSpMkLst>
        </pc:grpChg>
        <pc:picChg chg="add del mod topLvl">
          <ac:chgData name="Marshall Fatima" userId="15782a11-1712-42ab-8ddf-0dba2dedcd4c" providerId="ADAL" clId="{B390F41C-B8D9-499C-BCC2-66AF0582B4AF}" dt="2023-09-14T15:04:12.319" v="135" actId="21"/>
          <ac:picMkLst>
            <pc:docMk/>
            <pc:sldMk cId="1928739364" sldId="273"/>
            <ac:picMk id="9" creationId="{7D05D80A-D665-E163-4E29-1636F320713F}"/>
          </ac:picMkLst>
        </pc:picChg>
        <pc:picChg chg="del">
          <ac:chgData name="Marshall Fatima" userId="15782a11-1712-42ab-8ddf-0dba2dedcd4c" providerId="ADAL" clId="{B390F41C-B8D9-499C-BCC2-66AF0582B4AF}" dt="2023-09-14T14:21:18.183" v="16" actId="478"/>
          <ac:picMkLst>
            <pc:docMk/>
            <pc:sldMk cId="1928739364" sldId="273"/>
            <ac:picMk id="10" creationId="{CB1F57EE-39AC-D7F2-8467-32E6A3532E8A}"/>
          </ac:picMkLst>
        </pc:picChg>
        <pc:picChg chg="add del mod topLvl">
          <ac:chgData name="Marshall Fatima" userId="15782a11-1712-42ab-8ddf-0dba2dedcd4c" providerId="ADAL" clId="{B390F41C-B8D9-499C-BCC2-66AF0582B4AF}" dt="2023-09-14T15:18:49.908" v="213" actId="21"/>
          <ac:picMkLst>
            <pc:docMk/>
            <pc:sldMk cId="1928739364" sldId="273"/>
            <ac:picMk id="11" creationId="{FE0469DD-B5DC-717C-2E02-47D69483436F}"/>
          </ac:picMkLst>
        </pc:picChg>
        <pc:picChg chg="add del mod ord">
          <ac:chgData name="Marshall Fatima" userId="15782a11-1712-42ab-8ddf-0dba2dedcd4c" providerId="ADAL" clId="{B390F41C-B8D9-499C-BCC2-66AF0582B4AF}" dt="2023-09-14T15:19:10.631" v="217" actId="21"/>
          <ac:picMkLst>
            <pc:docMk/>
            <pc:sldMk cId="1928739364" sldId="273"/>
            <ac:picMk id="19" creationId="{B7E94BD8-3E31-CE65-39F0-C20B786F5190}"/>
          </ac:picMkLst>
        </pc:picChg>
        <pc:picChg chg="add del mod">
          <ac:chgData name="Marshall Fatima" userId="15782a11-1712-42ab-8ddf-0dba2dedcd4c" providerId="ADAL" clId="{B390F41C-B8D9-499C-BCC2-66AF0582B4AF}" dt="2023-09-14T15:19:13.712" v="218" actId="21"/>
          <ac:picMkLst>
            <pc:docMk/>
            <pc:sldMk cId="1928739364" sldId="273"/>
            <ac:picMk id="21" creationId="{8B24A81E-A012-A744-A3E9-B141C71C5DBF}"/>
          </ac:picMkLst>
        </pc:picChg>
        <pc:picChg chg="add mod ord">
          <ac:chgData name="Marshall Fatima" userId="15782a11-1712-42ab-8ddf-0dba2dedcd4c" providerId="ADAL" clId="{B390F41C-B8D9-499C-BCC2-66AF0582B4AF}" dt="2023-09-14T15:21:54.160" v="230" actId="164"/>
          <ac:picMkLst>
            <pc:docMk/>
            <pc:sldMk cId="1928739364" sldId="273"/>
            <ac:picMk id="23" creationId="{BDC99F24-C08D-B876-3672-C5CEE414C592}"/>
          </ac:picMkLst>
        </pc:picChg>
      </pc:sldChg>
      <pc:sldChg chg="delSp modSp mod">
        <pc:chgData name="Marshall Fatima" userId="15782a11-1712-42ab-8ddf-0dba2dedcd4c" providerId="ADAL" clId="{B390F41C-B8D9-499C-BCC2-66AF0582B4AF}" dt="2023-09-15T13:05:02.388" v="258" actId="27636"/>
        <pc:sldMkLst>
          <pc:docMk/>
          <pc:sldMk cId="3129668572" sldId="274"/>
        </pc:sldMkLst>
        <pc:spChg chg="mod">
          <ac:chgData name="Marshall Fatima" userId="15782a11-1712-42ab-8ddf-0dba2dedcd4c" providerId="ADAL" clId="{B390F41C-B8D9-499C-BCC2-66AF0582B4AF}" dt="2023-09-14T14:22:02.249" v="22" actId="1076"/>
          <ac:spMkLst>
            <pc:docMk/>
            <pc:sldMk cId="3129668572" sldId="274"/>
            <ac:spMk id="2" creationId="{4B0DE0EE-9831-E965-BDB3-7999718412E5}"/>
          </ac:spMkLst>
        </pc:spChg>
        <pc:spChg chg="del">
          <ac:chgData name="Marshall Fatima" userId="15782a11-1712-42ab-8ddf-0dba2dedcd4c" providerId="ADAL" clId="{B390F41C-B8D9-499C-BCC2-66AF0582B4AF}" dt="2023-09-14T14:22:06.059" v="23" actId="478"/>
          <ac:spMkLst>
            <pc:docMk/>
            <pc:sldMk cId="3129668572" sldId="274"/>
            <ac:spMk id="3" creationId="{00000000-0000-0000-0000-000000000000}"/>
          </ac:spMkLst>
        </pc:spChg>
        <pc:spChg chg="del">
          <ac:chgData name="Marshall Fatima" userId="15782a11-1712-42ab-8ddf-0dba2dedcd4c" providerId="ADAL" clId="{B390F41C-B8D9-499C-BCC2-66AF0582B4AF}" dt="2023-09-14T14:22:08.703" v="24" actId="478"/>
          <ac:spMkLst>
            <pc:docMk/>
            <pc:sldMk cId="3129668572" sldId="274"/>
            <ac:spMk id="4" creationId="{00000000-0000-0000-0000-000000000000}"/>
          </ac:spMkLst>
        </pc:spChg>
        <pc:spChg chg="mod">
          <ac:chgData name="Marshall Fatima" userId="15782a11-1712-42ab-8ddf-0dba2dedcd4c" providerId="ADAL" clId="{B390F41C-B8D9-499C-BCC2-66AF0582B4AF}" dt="2023-09-15T13:05:02.388" v="258" actId="27636"/>
          <ac:spMkLst>
            <pc:docMk/>
            <pc:sldMk cId="3129668572" sldId="274"/>
            <ac:spMk id="5" creationId="{9DAA38E7-3163-A3B2-0EDD-1F2E7C8457E5}"/>
          </ac:spMkLst>
        </pc:spChg>
        <pc:spChg chg="mod">
          <ac:chgData name="Marshall Fatima" userId="15782a11-1712-42ab-8ddf-0dba2dedcd4c" providerId="ADAL" clId="{B390F41C-B8D9-499C-BCC2-66AF0582B4AF}" dt="2023-09-14T14:21:57.102" v="21" actId="1076"/>
          <ac:spMkLst>
            <pc:docMk/>
            <pc:sldMk cId="3129668572" sldId="274"/>
            <ac:spMk id="6" creationId="{00000000-0000-0000-0000-000000000000}"/>
          </ac:spMkLst>
        </pc:spChg>
        <pc:picChg chg="del">
          <ac:chgData name="Marshall Fatima" userId="15782a11-1712-42ab-8ddf-0dba2dedcd4c" providerId="ADAL" clId="{B390F41C-B8D9-499C-BCC2-66AF0582B4AF}" dt="2023-09-14T14:22:10.908" v="25" actId="478"/>
          <ac:picMkLst>
            <pc:docMk/>
            <pc:sldMk cId="3129668572" sldId="274"/>
            <ac:picMk id="10" creationId="{CB1F57EE-39AC-D7F2-8467-32E6A3532E8A}"/>
          </ac:picMkLst>
        </pc:picChg>
      </pc:sldChg>
      <pc:sldChg chg="delSp modSp mod">
        <pc:chgData name="Marshall Fatima" userId="15782a11-1712-42ab-8ddf-0dba2dedcd4c" providerId="ADAL" clId="{B390F41C-B8D9-499C-BCC2-66AF0582B4AF}" dt="2023-09-15T13:05:14.299" v="259" actId="2711"/>
        <pc:sldMkLst>
          <pc:docMk/>
          <pc:sldMk cId="3477816714" sldId="275"/>
        </pc:sldMkLst>
        <pc:spChg chg="del">
          <ac:chgData name="Marshall Fatima" userId="15782a11-1712-42ab-8ddf-0dba2dedcd4c" providerId="ADAL" clId="{B390F41C-B8D9-499C-BCC2-66AF0582B4AF}" dt="2023-09-14T14:23:08.963" v="32" actId="478"/>
          <ac:spMkLst>
            <pc:docMk/>
            <pc:sldMk cId="3477816714" sldId="275"/>
            <ac:spMk id="3" creationId="{00000000-0000-0000-0000-000000000000}"/>
          </ac:spMkLst>
        </pc:spChg>
        <pc:spChg chg="del">
          <ac:chgData name="Marshall Fatima" userId="15782a11-1712-42ab-8ddf-0dba2dedcd4c" providerId="ADAL" clId="{B390F41C-B8D9-499C-BCC2-66AF0582B4AF}" dt="2023-09-14T14:23:11.470" v="33" actId="478"/>
          <ac:spMkLst>
            <pc:docMk/>
            <pc:sldMk cId="3477816714" sldId="275"/>
            <ac:spMk id="4" creationId="{00000000-0000-0000-0000-000000000000}"/>
          </ac:spMkLst>
        </pc:spChg>
        <pc:spChg chg="mod">
          <ac:chgData name="Marshall Fatima" userId="15782a11-1712-42ab-8ddf-0dba2dedcd4c" providerId="ADAL" clId="{B390F41C-B8D9-499C-BCC2-66AF0582B4AF}" dt="2023-09-14T15:37:00.592" v="245" actId="14100"/>
          <ac:spMkLst>
            <pc:docMk/>
            <pc:sldMk cId="3477816714" sldId="275"/>
            <ac:spMk id="5" creationId="{5214B1E4-D6F1-6FF4-1BBE-4B76F5647F0A}"/>
          </ac:spMkLst>
        </pc:spChg>
        <pc:spChg chg="mod">
          <ac:chgData name="Marshall Fatima" userId="15782a11-1712-42ab-8ddf-0dba2dedcd4c" providerId="ADAL" clId="{B390F41C-B8D9-499C-BCC2-66AF0582B4AF}" dt="2023-09-14T14:23:20.780" v="35" actId="1076"/>
          <ac:spMkLst>
            <pc:docMk/>
            <pc:sldMk cId="3477816714" sldId="275"/>
            <ac:spMk id="6" creationId="{00000000-0000-0000-0000-000000000000}"/>
          </ac:spMkLst>
        </pc:spChg>
        <pc:spChg chg="mod">
          <ac:chgData name="Marshall Fatima" userId="15782a11-1712-42ab-8ddf-0dba2dedcd4c" providerId="ADAL" clId="{B390F41C-B8D9-499C-BCC2-66AF0582B4AF}" dt="2023-09-15T13:05:14.299" v="259" actId="2711"/>
          <ac:spMkLst>
            <pc:docMk/>
            <pc:sldMk cId="3477816714" sldId="275"/>
            <ac:spMk id="7" creationId="{81B3BDDC-303C-5E71-F0C7-59A65F154AAD}"/>
          </ac:spMkLst>
        </pc:spChg>
        <pc:picChg chg="del">
          <ac:chgData name="Marshall Fatima" userId="15782a11-1712-42ab-8ddf-0dba2dedcd4c" providerId="ADAL" clId="{B390F41C-B8D9-499C-BCC2-66AF0582B4AF}" dt="2023-09-14T14:23:13.860" v="34" actId="478"/>
          <ac:picMkLst>
            <pc:docMk/>
            <pc:sldMk cId="3477816714" sldId="275"/>
            <ac:picMk id="10" creationId="{CB1F57EE-39AC-D7F2-8467-32E6A3532E8A}"/>
          </ac:picMkLst>
        </pc:picChg>
      </pc:sldChg>
      <pc:sldChg chg="addSp delSp modSp mod">
        <pc:chgData name="Marshall Fatima" userId="15782a11-1712-42ab-8ddf-0dba2dedcd4c" providerId="ADAL" clId="{B390F41C-B8D9-499C-BCC2-66AF0582B4AF}" dt="2023-09-14T15:39:52.456" v="256" actId="1076"/>
        <pc:sldMkLst>
          <pc:docMk/>
          <pc:sldMk cId="1462002329" sldId="276"/>
        </pc:sldMkLst>
        <pc:spChg chg="mod">
          <ac:chgData name="Marshall Fatima" userId="15782a11-1712-42ab-8ddf-0dba2dedcd4c" providerId="ADAL" clId="{B390F41C-B8D9-499C-BCC2-66AF0582B4AF}" dt="2023-09-14T15:39:43.589" v="255" actId="1076"/>
          <ac:spMkLst>
            <pc:docMk/>
            <pc:sldMk cId="1462002329" sldId="276"/>
            <ac:spMk id="2" creationId="{1E2B62CC-8BDF-A201-9988-5D3718358DC8}"/>
          </ac:spMkLst>
        </pc:spChg>
        <pc:spChg chg="del">
          <ac:chgData name="Marshall Fatima" userId="15782a11-1712-42ab-8ddf-0dba2dedcd4c" providerId="ADAL" clId="{B390F41C-B8D9-499C-BCC2-66AF0582B4AF}" dt="2023-09-14T14:33:01.745" v="73" actId="478"/>
          <ac:spMkLst>
            <pc:docMk/>
            <pc:sldMk cId="1462002329" sldId="276"/>
            <ac:spMk id="3" creationId="{00000000-0000-0000-0000-000000000000}"/>
          </ac:spMkLst>
        </pc:spChg>
        <pc:spChg chg="del">
          <ac:chgData name="Marshall Fatima" userId="15782a11-1712-42ab-8ddf-0dba2dedcd4c" providerId="ADAL" clId="{B390F41C-B8D9-499C-BCC2-66AF0582B4AF}" dt="2023-09-14T14:33:04.296" v="74" actId="478"/>
          <ac:spMkLst>
            <pc:docMk/>
            <pc:sldMk cId="1462002329" sldId="276"/>
            <ac:spMk id="4" creationId="{00000000-0000-0000-0000-000000000000}"/>
          </ac:spMkLst>
        </pc:spChg>
        <pc:spChg chg="mod">
          <ac:chgData name="Marshall Fatima" userId="15782a11-1712-42ab-8ddf-0dba2dedcd4c" providerId="ADAL" clId="{B390F41C-B8D9-499C-BCC2-66AF0582B4AF}" dt="2023-09-14T15:39:52.456" v="256" actId="1076"/>
          <ac:spMkLst>
            <pc:docMk/>
            <pc:sldMk cId="1462002329" sldId="276"/>
            <ac:spMk id="5" creationId="{9FE6F2D0-BB10-73F0-03DD-520B60A09E1D}"/>
          </ac:spMkLst>
        </pc:spChg>
        <pc:spChg chg="mod">
          <ac:chgData name="Marshall Fatima" userId="15782a11-1712-42ab-8ddf-0dba2dedcd4c" providerId="ADAL" clId="{B390F41C-B8D9-499C-BCC2-66AF0582B4AF}" dt="2023-09-14T14:26:02.348" v="45" actId="1076"/>
          <ac:spMkLst>
            <pc:docMk/>
            <pc:sldMk cId="1462002329" sldId="276"/>
            <ac:spMk id="6" creationId="{00000000-0000-0000-0000-000000000000}"/>
          </ac:spMkLst>
        </pc:spChg>
        <pc:spChg chg="mod">
          <ac:chgData name="Marshall Fatima" userId="15782a11-1712-42ab-8ddf-0dba2dedcd4c" providerId="ADAL" clId="{B390F41C-B8D9-499C-BCC2-66AF0582B4AF}" dt="2023-09-14T15:39:12.457" v="253" actId="1076"/>
          <ac:spMkLst>
            <pc:docMk/>
            <pc:sldMk cId="1462002329" sldId="276"/>
            <ac:spMk id="9" creationId="{4219907D-01D4-8E0D-34E4-B869BE25C272}"/>
          </ac:spMkLst>
        </pc:spChg>
        <pc:spChg chg="mod">
          <ac:chgData name="Marshall Fatima" userId="15782a11-1712-42ab-8ddf-0dba2dedcd4c" providerId="ADAL" clId="{B390F41C-B8D9-499C-BCC2-66AF0582B4AF}" dt="2023-09-14T15:38:52.980" v="249" actId="1076"/>
          <ac:spMkLst>
            <pc:docMk/>
            <pc:sldMk cId="1462002329" sldId="276"/>
            <ac:spMk id="11" creationId="{B4E78DE0-2B3D-CA70-7504-C11E7BFD38D5}"/>
          </ac:spMkLst>
        </pc:spChg>
        <pc:spChg chg="add mod">
          <ac:chgData name="Marshall Fatima" userId="15782a11-1712-42ab-8ddf-0dba2dedcd4c" providerId="ADAL" clId="{B390F41C-B8D9-499C-BCC2-66AF0582B4AF}" dt="2023-09-14T14:35:47.575" v="88" actId="164"/>
          <ac:spMkLst>
            <pc:docMk/>
            <pc:sldMk cId="1462002329" sldId="276"/>
            <ac:spMk id="19" creationId="{7CBD3C25-0A77-B1AA-587E-9E821FADADE4}"/>
          </ac:spMkLst>
        </pc:spChg>
        <pc:grpChg chg="mod ord">
          <ac:chgData name="Marshall Fatima" userId="15782a11-1712-42ab-8ddf-0dba2dedcd4c" providerId="ADAL" clId="{B390F41C-B8D9-499C-BCC2-66AF0582B4AF}" dt="2023-09-14T14:32:56.108" v="71" actId="164"/>
          <ac:grpSpMkLst>
            <pc:docMk/>
            <pc:sldMk cId="1462002329" sldId="276"/>
            <ac:grpSpMk id="7" creationId="{31CE0417-CC38-C7A1-2759-2B60BCB29ED4}"/>
          </ac:grpSpMkLst>
        </pc:grpChg>
        <pc:grpChg chg="add mod">
          <ac:chgData name="Marshall Fatima" userId="15782a11-1712-42ab-8ddf-0dba2dedcd4c" providerId="ADAL" clId="{B390F41C-B8D9-499C-BCC2-66AF0582B4AF}" dt="2023-09-14T14:35:47.575" v="88" actId="164"/>
          <ac:grpSpMkLst>
            <pc:docMk/>
            <pc:sldMk cId="1462002329" sldId="276"/>
            <ac:grpSpMk id="18" creationId="{A885E1D1-679D-B1A7-5FB1-F0389793D9CB}"/>
          </ac:grpSpMkLst>
        </pc:grpChg>
        <pc:grpChg chg="add mod">
          <ac:chgData name="Marshall Fatima" userId="15782a11-1712-42ab-8ddf-0dba2dedcd4c" providerId="ADAL" clId="{B390F41C-B8D9-499C-BCC2-66AF0582B4AF}" dt="2023-09-14T14:35:47.575" v="88" actId="164"/>
          <ac:grpSpMkLst>
            <pc:docMk/>
            <pc:sldMk cId="1462002329" sldId="276"/>
            <ac:grpSpMk id="20" creationId="{169DC87A-15E6-33E7-E72C-00519923C2D7}"/>
          </ac:grpSpMkLst>
        </pc:grpChg>
        <pc:picChg chg="del">
          <ac:chgData name="Marshall Fatima" userId="15782a11-1712-42ab-8ddf-0dba2dedcd4c" providerId="ADAL" clId="{B390F41C-B8D9-499C-BCC2-66AF0582B4AF}" dt="2023-09-14T14:32:15.801" v="67" actId="21"/>
          <ac:picMkLst>
            <pc:docMk/>
            <pc:sldMk cId="1462002329" sldId="276"/>
            <ac:picMk id="8" creationId="{AADFD007-B6DA-4428-B6C6-A3C7EB426F63}"/>
          </ac:picMkLst>
        </pc:picChg>
        <pc:picChg chg="del">
          <ac:chgData name="Marshall Fatima" userId="15782a11-1712-42ab-8ddf-0dba2dedcd4c" providerId="ADAL" clId="{B390F41C-B8D9-499C-BCC2-66AF0582B4AF}" dt="2023-09-14T14:33:06.016" v="75" actId="478"/>
          <ac:picMkLst>
            <pc:docMk/>
            <pc:sldMk cId="1462002329" sldId="276"/>
            <ac:picMk id="10" creationId="{CB1F57EE-39AC-D7F2-8467-32E6A3532E8A}"/>
          </ac:picMkLst>
        </pc:picChg>
        <pc:picChg chg="add mod">
          <ac:chgData name="Marshall Fatima" userId="15782a11-1712-42ab-8ddf-0dba2dedcd4c" providerId="ADAL" clId="{B390F41C-B8D9-499C-BCC2-66AF0582B4AF}" dt="2023-09-14T14:32:56.108" v="71" actId="164"/>
          <ac:picMkLst>
            <pc:docMk/>
            <pc:sldMk cId="1462002329" sldId="276"/>
            <ac:picMk id="17" creationId="{50A48717-0306-CDBA-5CF4-C231218E944B}"/>
          </ac:picMkLst>
        </pc:picChg>
      </pc:sldChg>
      <pc:sldChg chg="modSp mod">
        <pc:chgData name="Marshall Fatima" userId="15782a11-1712-42ab-8ddf-0dba2dedcd4c" providerId="ADAL" clId="{B390F41C-B8D9-499C-BCC2-66AF0582B4AF}" dt="2023-09-14T14:34:25.924" v="80" actId="1076"/>
        <pc:sldMkLst>
          <pc:docMk/>
          <pc:sldMk cId="1959529144" sldId="277"/>
        </pc:sldMkLst>
        <pc:spChg chg="mod">
          <ac:chgData name="Marshall Fatima" userId="15782a11-1712-42ab-8ddf-0dba2dedcd4c" providerId="ADAL" clId="{B390F41C-B8D9-499C-BCC2-66AF0582B4AF}" dt="2023-09-14T14:34:25.924" v="80" actId="1076"/>
          <ac:spMkLst>
            <pc:docMk/>
            <pc:sldMk cId="1959529144" sldId="277"/>
            <ac:spMk id="5" creationId="{92804245-8C36-3FC6-4848-966D3E7760B6}"/>
          </ac:spMkLst>
        </pc:spChg>
        <pc:spChg chg="mod">
          <ac:chgData name="Marshall Fatima" userId="15782a11-1712-42ab-8ddf-0dba2dedcd4c" providerId="ADAL" clId="{B390F41C-B8D9-499C-BCC2-66AF0582B4AF}" dt="2023-09-14T14:33:45.738" v="77" actId="1076"/>
          <ac:spMkLst>
            <pc:docMk/>
            <pc:sldMk cId="1959529144" sldId="277"/>
            <ac:spMk id="7" creationId="{22D177E7-0BB8-B9CE-B26B-2869F257068F}"/>
          </ac:spMkLst>
        </pc:spChg>
      </pc:sldChg>
      <pc:sldChg chg="modSp mod">
        <pc:chgData name="Marshall Fatima" userId="15782a11-1712-42ab-8ddf-0dba2dedcd4c" providerId="ADAL" clId="{B390F41C-B8D9-499C-BCC2-66AF0582B4AF}" dt="2023-09-14T14:36:14.827" v="90" actId="255"/>
        <pc:sldMkLst>
          <pc:docMk/>
          <pc:sldMk cId="3579266168" sldId="278"/>
        </pc:sldMkLst>
        <pc:spChg chg="mod">
          <ac:chgData name="Marshall Fatima" userId="15782a11-1712-42ab-8ddf-0dba2dedcd4c" providerId="ADAL" clId="{B390F41C-B8D9-499C-BCC2-66AF0582B4AF}" dt="2023-09-14T14:36:14.827" v="90" actId="255"/>
          <ac:spMkLst>
            <pc:docMk/>
            <pc:sldMk cId="3579266168" sldId="278"/>
            <ac:spMk id="5" creationId="{F5584095-F93E-B474-64E3-BCD238BBF4FC}"/>
          </ac:spMkLst>
        </pc:spChg>
      </pc:sldChg>
      <pc:sldChg chg="modSp mod">
        <pc:chgData name="Marshall Fatima" userId="15782a11-1712-42ab-8ddf-0dba2dedcd4c" providerId="ADAL" clId="{B390F41C-B8D9-499C-BCC2-66AF0582B4AF}" dt="2023-09-14T15:27:02.912" v="237" actId="1076"/>
        <pc:sldMkLst>
          <pc:docMk/>
          <pc:sldMk cId="1516949617" sldId="279"/>
        </pc:sldMkLst>
        <pc:grpChg chg="mod">
          <ac:chgData name="Marshall Fatima" userId="15782a11-1712-42ab-8ddf-0dba2dedcd4c" providerId="ADAL" clId="{B390F41C-B8D9-499C-BCC2-66AF0582B4AF}" dt="2023-09-14T15:27:02.912" v="237" actId="1076"/>
          <ac:grpSpMkLst>
            <pc:docMk/>
            <pc:sldMk cId="1516949617" sldId="279"/>
            <ac:grpSpMk id="15" creationId="{0F2C894B-E752-E356-115B-BC7B00073509}"/>
          </ac:grpSpMkLst>
        </pc:grpChg>
      </pc:sldChg>
      <pc:sldChg chg="modSp mod">
        <pc:chgData name="Marshall Fatima" userId="15782a11-1712-42ab-8ddf-0dba2dedcd4c" providerId="ADAL" clId="{B390F41C-B8D9-499C-BCC2-66AF0582B4AF}" dt="2023-09-14T14:37:06.018" v="92" actId="255"/>
        <pc:sldMkLst>
          <pc:docMk/>
          <pc:sldMk cId="2636520421" sldId="280"/>
        </pc:sldMkLst>
        <pc:spChg chg="mod">
          <ac:chgData name="Marshall Fatima" userId="15782a11-1712-42ab-8ddf-0dba2dedcd4c" providerId="ADAL" clId="{B390F41C-B8D9-499C-BCC2-66AF0582B4AF}" dt="2023-09-14T14:37:06.018" v="92" actId="255"/>
          <ac:spMkLst>
            <pc:docMk/>
            <pc:sldMk cId="2636520421" sldId="280"/>
            <ac:spMk id="7" creationId="{6C266657-5BFF-E112-3BF1-2B9693978335}"/>
          </ac:spMkLst>
        </pc:spChg>
      </pc:sldChg>
      <pc:sldChg chg="modSp mod">
        <pc:chgData name="Marshall Fatima" userId="15782a11-1712-42ab-8ddf-0dba2dedcd4c" providerId="ADAL" clId="{B390F41C-B8D9-499C-BCC2-66AF0582B4AF}" dt="2023-09-14T14:41:04.149" v="114" actId="1076"/>
        <pc:sldMkLst>
          <pc:docMk/>
          <pc:sldMk cId="479711167" sldId="284"/>
        </pc:sldMkLst>
        <pc:spChg chg="mod">
          <ac:chgData name="Marshall Fatima" userId="15782a11-1712-42ab-8ddf-0dba2dedcd4c" providerId="ADAL" clId="{B390F41C-B8D9-499C-BCC2-66AF0582B4AF}" dt="2023-09-14T14:41:04.149" v="114" actId="1076"/>
          <ac:spMkLst>
            <pc:docMk/>
            <pc:sldMk cId="479711167" sldId="284"/>
            <ac:spMk id="5" creationId="{970BBEDB-643A-2490-B013-7D12AB8CBCED}"/>
          </ac:spMkLst>
        </pc:spChg>
      </pc:sldChg>
      <pc:sldChg chg="delSp modSp mod">
        <pc:chgData name="Marshall Fatima" userId="15782a11-1712-42ab-8ddf-0dba2dedcd4c" providerId="ADAL" clId="{B390F41C-B8D9-499C-BCC2-66AF0582B4AF}" dt="2023-09-14T14:40:34.788" v="113" actId="20577"/>
        <pc:sldMkLst>
          <pc:docMk/>
          <pc:sldMk cId="2910267059" sldId="285"/>
        </pc:sldMkLst>
        <pc:spChg chg="del">
          <ac:chgData name="Marshall Fatima" userId="15782a11-1712-42ab-8ddf-0dba2dedcd4c" providerId="ADAL" clId="{B390F41C-B8D9-499C-BCC2-66AF0582B4AF}" dt="2023-09-14T14:38:04.879" v="93" actId="478"/>
          <ac:spMkLst>
            <pc:docMk/>
            <pc:sldMk cId="2910267059" sldId="285"/>
            <ac:spMk id="3" creationId="{00000000-0000-0000-0000-000000000000}"/>
          </ac:spMkLst>
        </pc:spChg>
        <pc:spChg chg="del">
          <ac:chgData name="Marshall Fatima" userId="15782a11-1712-42ab-8ddf-0dba2dedcd4c" providerId="ADAL" clId="{B390F41C-B8D9-499C-BCC2-66AF0582B4AF}" dt="2023-09-14T14:38:09.407" v="94" actId="478"/>
          <ac:spMkLst>
            <pc:docMk/>
            <pc:sldMk cId="2910267059" sldId="285"/>
            <ac:spMk id="4" creationId="{00000000-0000-0000-0000-000000000000}"/>
          </ac:spMkLst>
        </pc:spChg>
        <pc:spChg chg="mod">
          <ac:chgData name="Marshall Fatima" userId="15782a11-1712-42ab-8ddf-0dba2dedcd4c" providerId="ADAL" clId="{B390F41C-B8D9-499C-BCC2-66AF0582B4AF}" dt="2023-09-14T14:39:12.577" v="103" actId="255"/>
          <ac:spMkLst>
            <pc:docMk/>
            <pc:sldMk cId="2910267059" sldId="285"/>
            <ac:spMk id="5" creationId="{150EA22C-3B7C-4AFF-1342-EEF3209990AE}"/>
          </ac:spMkLst>
        </pc:spChg>
        <pc:spChg chg="mod">
          <ac:chgData name="Marshall Fatima" userId="15782a11-1712-42ab-8ddf-0dba2dedcd4c" providerId="ADAL" clId="{B390F41C-B8D9-499C-BCC2-66AF0582B4AF}" dt="2023-09-14T14:38:51.431" v="100" actId="1076"/>
          <ac:spMkLst>
            <pc:docMk/>
            <pc:sldMk cId="2910267059" sldId="285"/>
            <ac:spMk id="6" creationId="{00000000-0000-0000-0000-000000000000}"/>
          </ac:spMkLst>
        </pc:spChg>
        <pc:spChg chg="mod">
          <ac:chgData name="Marshall Fatima" userId="15782a11-1712-42ab-8ddf-0dba2dedcd4c" providerId="ADAL" clId="{B390F41C-B8D9-499C-BCC2-66AF0582B4AF}" dt="2023-09-14T14:40:34.788" v="113" actId="20577"/>
          <ac:spMkLst>
            <pc:docMk/>
            <pc:sldMk cId="2910267059" sldId="285"/>
            <ac:spMk id="7" creationId="{7185365A-D293-3A55-22A7-5DE81B613915}"/>
          </ac:spMkLst>
        </pc:spChg>
        <pc:picChg chg="del">
          <ac:chgData name="Marshall Fatima" userId="15782a11-1712-42ab-8ddf-0dba2dedcd4c" providerId="ADAL" clId="{B390F41C-B8D9-499C-BCC2-66AF0582B4AF}" dt="2023-09-14T14:38:11.812" v="95" actId="478"/>
          <ac:picMkLst>
            <pc:docMk/>
            <pc:sldMk cId="2910267059" sldId="285"/>
            <ac:picMk id="10" creationId="{CB1F57EE-39AC-D7F2-8467-32E6A3532E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74BD6-5079-4CDC-9856-B50337E492E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E36DC-BAB8-4C74-BC2E-E138832E9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51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992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6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5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88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57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26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06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83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98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82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82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38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37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93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3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1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7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8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0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1A22-6F5B-40AE-9321-7577D47BC46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F3A0-EC65-42A0-8A53-A4CD8072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205EFD9-522E-A54C-1CEA-B090AB48E81A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3" name="object 3"/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B1F57EE-39AC-D7F2-8467-32E6A3532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object 2">
            <a:extLst>
              <a:ext uri="{FF2B5EF4-FFF2-40B4-BE49-F238E27FC236}">
                <a16:creationId xmlns:a16="http://schemas.microsoft.com/office/drawing/2014/main" id="{F34A22B8-BD00-2E43-7B24-6D44DD8393A7}"/>
              </a:ext>
            </a:extLst>
          </p:cNvPr>
          <p:cNvSpPr txBox="1"/>
          <p:nvPr/>
        </p:nvSpPr>
        <p:spPr>
          <a:xfrm>
            <a:off x="6668987" y="1170379"/>
            <a:ext cx="1702594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SPE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250" b="1" spc="-8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L P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250" b="1" spc="-8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RA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S SYSTEM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79B8EF07-8823-A84C-07BC-1DB2F03E4E4E}"/>
              </a:ext>
            </a:extLst>
          </p:cNvPr>
          <p:cNvSpPr txBox="1"/>
          <p:nvPr/>
        </p:nvSpPr>
        <p:spPr>
          <a:xfrm>
            <a:off x="6668987" y="2209125"/>
            <a:ext cx="156162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85"/>
              </a:lnSpc>
            </a:pPr>
            <a:r>
              <a:rPr sz="1500" spc="-4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50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1500" spc="4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003366"/>
                </a:solidFill>
                <a:latin typeface="Arial"/>
                <a:cs typeface="Arial"/>
              </a:rPr>
              <a:t>pa</a:t>
            </a:r>
            <a:r>
              <a:rPr sz="1500" spc="-4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1500" spc="-56" dirty="0">
                <a:solidFill>
                  <a:srgbClr val="003366"/>
                </a:solidFill>
                <a:latin typeface="Arial"/>
                <a:cs typeface="Arial"/>
              </a:rPr>
              <a:t>’</a:t>
            </a:r>
            <a:r>
              <a:rPr sz="1500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500" spc="1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500" spc="-109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500" spc="-8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1500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003366"/>
                </a:solidFill>
                <a:latin typeface="Arial"/>
                <a:cs typeface="Arial"/>
              </a:rPr>
              <a:t>al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7" name="Picture 6" descr="A child holding a plate of food">
            <a:extLst>
              <a:ext uri="{FF2B5EF4-FFF2-40B4-BE49-F238E27FC236}">
                <a16:creationId xmlns:a16="http://schemas.microsoft.com/office/drawing/2014/main" id="{42855D64-1269-AD9B-8EBF-6FF4E2E59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377451" cy="4418252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A4B1256A-3A6C-328E-1775-60F44B65DA4F}"/>
              </a:ext>
            </a:extLst>
          </p:cNvPr>
          <p:cNvSpPr/>
          <p:nvPr/>
        </p:nvSpPr>
        <p:spPr>
          <a:xfrm>
            <a:off x="0" y="4418251"/>
            <a:ext cx="6377450" cy="252879"/>
          </a:xfrm>
          <a:custGeom>
            <a:avLst/>
            <a:gdLst/>
            <a:ahLst/>
            <a:cxnLst/>
            <a:rect l="l" t="t" r="r" b="b"/>
            <a:pathLst>
              <a:path w="5486400" h="304800">
                <a:moveTo>
                  <a:pt x="0" y="304800"/>
                </a:moveTo>
                <a:lnTo>
                  <a:pt x="5486400" y="304800"/>
                </a:lnTo>
                <a:lnTo>
                  <a:pt x="5486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819D492C-75F8-1009-6EAB-CD90B36F6C78}"/>
              </a:ext>
            </a:extLst>
          </p:cNvPr>
          <p:cNvSpPr/>
          <p:nvPr/>
        </p:nvSpPr>
        <p:spPr>
          <a:xfrm>
            <a:off x="6377450" y="0"/>
            <a:ext cx="213721" cy="4676691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6553447"/>
      </p:ext>
    </p:extLst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60202" y="-4473405"/>
            <a:ext cx="22359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EE6F310-1849-CBCA-2232-534227034F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607" y="265252"/>
            <a:ext cx="6336506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-8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ec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tr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2800" b="1" spc="-8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Week</a:t>
            </a:r>
            <a:r>
              <a:rPr sz="2800" b="1" spc="-8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800" b="1" spc="-8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er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9755DC-740C-F182-6E5E-A6EBF91B61EC}"/>
              </a:ext>
            </a:extLst>
          </p:cNvPr>
          <p:cNvGrpSpPr/>
          <p:nvPr/>
        </p:nvGrpSpPr>
        <p:grpSpPr>
          <a:xfrm>
            <a:off x="1302928" y="843318"/>
            <a:ext cx="6263125" cy="1339980"/>
            <a:chOff x="853389" y="724602"/>
            <a:chExt cx="6886268" cy="1344327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DFAB7AE-1A28-F0C5-921A-D85CC84A3C56}"/>
                </a:ext>
              </a:extLst>
            </p:cNvPr>
            <p:cNvSpPr/>
            <p:nvPr/>
          </p:nvSpPr>
          <p:spPr>
            <a:xfrm>
              <a:off x="853389" y="724602"/>
              <a:ext cx="6886268" cy="1344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4873E241-3997-C2B3-EF22-732553E29709}"/>
                </a:ext>
              </a:extLst>
            </p:cNvPr>
            <p:cNvSpPr/>
            <p:nvPr/>
          </p:nvSpPr>
          <p:spPr>
            <a:xfrm>
              <a:off x="5029199" y="1072435"/>
              <a:ext cx="1129929" cy="481167"/>
            </a:xfrm>
            <a:prstGeom prst="wedgeRoundRectCallout">
              <a:avLst>
                <a:gd name="adj1" fmla="val -170891"/>
                <a:gd name="adj2" fmla="val 55037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Click here to create roster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549995-0951-FFAE-D20A-A8D7FFED4711}"/>
              </a:ext>
            </a:extLst>
          </p:cNvPr>
          <p:cNvGrpSpPr/>
          <p:nvPr/>
        </p:nvGrpSpPr>
        <p:grpSpPr>
          <a:xfrm>
            <a:off x="267607" y="2392932"/>
            <a:ext cx="5672363" cy="3861768"/>
            <a:chOff x="87630" y="2005124"/>
            <a:chExt cx="6059307" cy="40544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2BB123-5644-32FB-7F1B-7DC7A3D5A5CF}"/>
                </a:ext>
              </a:extLst>
            </p:cNvPr>
            <p:cNvGrpSpPr/>
            <p:nvPr/>
          </p:nvGrpSpPr>
          <p:grpSpPr>
            <a:xfrm>
              <a:off x="87630" y="2737293"/>
              <a:ext cx="6059307" cy="3322256"/>
              <a:chOff x="134620" y="2759451"/>
              <a:chExt cx="6059307" cy="3322256"/>
            </a:xfrm>
          </p:grpSpPr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EE2C7301-2CDB-B8B4-7D25-9F0B7B1E8AA6}"/>
                  </a:ext>
                </a:extLst>
              </p:cNvPr>
              <p:cNvSpPr/>
              <p:nvPr/>
            </p:nvSpPr>
            <p:spPr>
              <a:xfrm>
                <a:off x="369200" y="2759451"/>
                <a:ext cx="5824727" cy="281227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 sz="825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FFBC6F-0401-AA9D-45DB-40FC82C10E5B}"/>
                  </a:ext>
                </a:extLst>
              </p:cNvPr>
              <p:cNvSpPr/>
              <p:nvPr/>
            </p:nvSpPr>
            <p:spPr>
              <a:xfrm>
                <a:off x="690139" y="3554066"/>
                <a:ext cx="413525" cy="18259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3BEB3087-8A7D-007D-F664-FB0F82EDCB32}"/>
                  </a:ext>
                </a:extLst>
              </p:cNvPr>
              <p:cNvSpPr/>
              <p:nvPr/>
            </p:nvSpPr>
            <p:spPr>
              <a:xfrm>
                <a:off x="134620" y="5374647"/>
                <a:ext cx="1215390" cy="707060"/>
              </a:xfrm>
              <a:prstGeom prst="wedgeRoundRectCallout">
                <a:avLst>
                  <a:gd name="adj1" fmla="val -18167"/>
                  <a:gd name="adj2" fmla="val -169039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Select the students’ names participating in the program</a:t>
                </a:r>
              </a:p>
            </p:txBody>
          </p:sp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D24AB27A-49DF-FB61-8EF0-4254F535C4AE}"/>
                  </a:ext>
                </a:extLst>
              </p:cNvPr>
              <p:cNvSpPr/>
              <p:nvPr/>
            </p:nvSpPr>
            <p:spPr>
              <a:xfrm>
                <a:off x="4296523" y="4146016"/>
                <a:ext cx="1033273" cy="612648"/>
              </a:xfrm>
              <a:prstGeom prst="wedgeRoundRectCallout">
                <a:avLst>
                  <a:gd name="adj1" fmla="val -27913"/>
                  <a:gd name="adj2" fmla="val -185262"/>
                  <a:gd name="adj3" fmla="val 16667"/>
                </a:avLst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FF0000"/>
                    </a:solidFill>
                  </a:rPr>
                  <a:t>Must name roster before saving it</a:t>
                </a:r>
              </a:p>
            </p:txBody>
          </p:sp>
        </p:grp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1A634C4-6499-F5A9-CBAF-D17D6FB66388}"/>
                </a:ext>
              </a:extLst>
            </p:cNvPr>
            <p:cNvSpPr/>
            <p:nvPr/>
          </p:nvSpPr>
          <p:spPr>
            <a:xfrm>
              <a:off x="206264" y="2005124"/>
              <a:ext cx="1223633" cy="799218"/>
            </a:xfrm>
            <a:prstGeom prst="wedgeRoundRectCallout">
              <a:avLst>
                <a:gd name="adj1" fmla="val 77061"/>
                <a:gd name="adj2" fmla="val 48771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Search students' names by these categories then click </a:t>
              </a:r>
              <a:r>
                <a:rPr lang="en-US" sz="1000" dirty="0">
                  <a:solidFill>
                    <a:srgbClr val="FF0000"/>
                  </a:solidFill>
                </a:rPr>
                <a:t>Search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73E600-20BD-F0D5-82ED-2EC1EE1274B2}"/>
              </a:ext>
            </a:extLst>
          </p:cNvPr>
          <p:cNvGrpSpPr/>
          <p:nvPr/>
        </p:nvGrpSpPr>
        <p:grpSpPr>
          <a:xfrm>
            <a:off x="6128547" y="2330477"/>
            <a:ext cx="2739619" cy="4382904"/>
            <a:chOff x="6146937" y="2223285"/>
            <a:chExt cx="2787534" cy="5486422"/>
          </a:xfrm>
        </p:grpSpPr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0FD3F5F5-F506-96A7-DBDD-DEDC462F28BB}"/>
                </a:ext>
              </a:extLst>
            </p:cNvPr>
            <p:cNvSpPr txBox="1"/>
            <p:nvPr/>
          </p:nvSpPr>
          <p:spPr>
            <a:xfrm>
              <a:off x="6146937" y="2223285"/>
              <a:ext cx="2710814" cy="123110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8586" marR="3810" indent="-129061">
                <a:buFont typeface="Arial"/>
                <a:buChar char="•"/>
                <a:tabLst>
                  <a:tab pos="139061" algn="l"/>
                </a:tabLst>
              </a:pPr>
              <a:r>
                <a:rPr sz="1200" spc="11" dirty="0">
                  <a:latin typeface="Arial"/>
                  <a:cs typeface="Arial"/>
                </a:rPr>
                <a:t>W</a:t>
              </a:r>
              <a:r>
                <a:rPr sz="1200" spc="-8" dirty="0">
                  <a:latin typeface="Arial"/>
                  <a:cs typeface="Arial"/>
                </a:rPr>
                <a:t>ee</a:t>
              </a:r>
              <a:r>
                <a:rPr sz="1200" dirty="0">
                  <a:latin typeface="Arial"/>
                  <a:cs typeface="Arial"/>
                </a:rPr>
                <a:t>k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y</a:t>
              </a:r>
              <a:r>
                <a:rPr sz="1200" spc="-26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oster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head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spc="-8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g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spc="-8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spc="-8" dirty="0">
                  <a:latin typeface="Arial"/>
                  <a:cs typeface="Arial"/>
                </a:rPr>
                <a:t>o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34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s p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epo</a:t>
              </a:r>
              <a:r>
                <a:rPr sz="1200" spc="-8" dirty="0">
                  <a:latin typeface="Arial"/>
                  <a:cs typeface="Arial"/>
                </a:rPr>
                <a:t>p</a:t>
              </a:r>
              <a:r>
                <a:rPr sz="1200" dirty="0">
                  <a:latin typeface="Arial"/>
                  <a:cs typeface="Arial"/>
                </a:rPr>
                <a:t>u</a:t>
              </a:r>
              <a:r>
                <a:rPr sz="1200" spc="-11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at</a:t>
              </a:r>
              <a:r>
                <a:rPr sz="1200" spc="-8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d</a:t>
              </a:r>
              <a:r>
                <a:rPr sz="1200" spc="-34" dirty="0">
                  <a:latin typeface="Arial"/>
                  <a:cs typeface="Arial"/>
                </a:rPr>
                <a:t> 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om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4" dirty="0">
                  <a:latin typeface="Arial"/>
                  <a:cs typeface="Arial"/>
                </a:rPr>
                <a:t> 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spc="-8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on co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p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et</a:t>
              </a:r>
              <a:r>
                <a:rPr sz="1200" spc="-8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d</a:t>
              </a:r>
              <a:r>
                <a:rPr sz="1200" spc="-3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on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app</a:t>
              </a:r>
              <a:r>
                <a:rPr sz="1200" spc="-4" dirty="0">
                  <a:latin typeface="Arial"/>
                  <a:cs typeface="Arial"/>
                </a:rPr>
                <a:t>li</a:t>
              </a:r>
              <a:r>
                <a:rPr sz="1200" dirty="0">
                  <a:latin typeface="Arial"/>
                  <a:cs typeface="Arial"/>
                </a:rPr>
                <a:t>c</a:t>
              </a:r>
              <a:r>
                <a:rPr sz="1200" spc="-8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8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9F9EAF2E-6AB1-57D3-5740-0496AD66C51E}"/>
                </a:ext>
              </a:extLst>
            </p:cNvPr>
            <p:cNvSpPr txBox="1"/>
            <p:nvPr/>
          </p:nvSpPr>
          <p:spPr>
            <a:xfrm>
              <a:off x="6146937" y="2977912"/>
              <a:ext cx="2705734" cy="2311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8586" indent="-129061">
                <a:buFont typeface="Arial"/>
                <a:buChar char="•"/>
                <a:tabLst>
                  <a:tab pos="139061" algn="l"/>
                </a:tabLst>
              </a:pPr>
              <a:r>
                <a:rPr sz="1200" spc="-90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ou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can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sea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ch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or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students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by</a:t>
              </a:r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9FD052D9-1886-DC43-6E53-B9CDFF6D7AA6}"/>
                </a:ext>
              </a:extLst>
            </p:cNvPr>
            <p:cNvSpPr txBox="1"/>
            <p:nvPr/>
          </p:nvSpPr>
          <p:spPr>
            <a:xfrm>
              <a:off x="6255723" y="3277728"/>
              <a:ext cx="2658745" cy="44319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0971" indent="-171446">
                <a:buFont typeface="Arial"/>
                <a:buAutoNum type="arabicParenR"/>
                <a:tabLst>
                  <a:tab pos="180971" algn="l"/>
                </a:tabLst>
              </a:pPr>
              <a:r>
                <a:rPr sz="1200" b="1" dirty="0">
                  <a:latin typeface="Arial"/>
                  <a:cs typeface="Arial"/>
                </a:rPr>
                <a:t>Select</a:t>
              </a:r>
              <a:r>
                <a:rPr sz="1200" b="1" spc="-56" dirty="0">
                  <a:latin typeface="Arial"/>
                  <a:cs typeface="Arial"/>
                </a:rPr>
                <a:t> </a:t>
              </a:r>
              <a:r>
                <a:rPr sz="1200" b="1" spc="-30" dirty="0">
                  <a:latin typeface="Arial"/>
                  <a:cs typeface="Arial"/>
                </a:rPr>
                <a:t>A</a:t>
              </a:r>
              <a:r>
                <a:rPr sz="1200" b="1" dirty="0">
                  <a:latin typeface="Arial"/>
                  <a:cs typeface="Arial"/>
                </a:rPr>
                <a:t>ll</a:t>
              </a:r>
              <a:r>
                <a:rPr sz="1200" b="1" spc="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students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4" dirty="0">
                  <a:latin typeface="Arial"/>
                  <a:cs typeface="Arial"/>
                </a:rPr>
                <a:t>ll</a:t>
              </a:r>
              <a:r>
                <a:rPr sz="1200" dirty="0">
                  <a:latin typeface="Arial"/>
                  <a:cs typeface="Arial"/>
                </a:rPr>
                <a:t>ed</a:t>
              </a:r>
              <a:r>
                <a:rPr sz="1200" spc="-34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49" dirty="0">
                  <a:latin typeface="Arial"/>
                  <a:cs typeface="Arial"/>
                </a:rPr>
                <a:t> </a:t>
              </a:r>
              <a:r>
                <a:rPr sz="1200" spc="-64" dirty="0">
                  <a:latin typeface="Arial"/>
                  <a:cs typeface="Arial"/>
                </a:rPr>
                <a:t>A</a:t>
              </a:r>
              <a:r>
                <a:rPr sz="1200" spc="8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180971" marR="36670" indent="-171446">
                <a:buFont typeface="Arial"/>
                <a:buAutoNum type="arabicParenR"/>
                <a:tabLst>
                  <a:tab pos="180971" algn="l"/>
                </a:tabLst>
              </a:pPr>
              <a:r>
                <a:rPr sz="1200" b="1" spc="-4" dirty="0">
                  <a:latin typeface="Arial"/>
                  <a:cs typeface="Arial"/>
                </a:rPr>
                <a:t>L</a:t>
              </a:r>
              <a:r>
                <a:rPr sz="1200" b="1" dirty="0">
                  <a:latin typeface="Arial"/>
                  <a:cs typeface="Arial"/>
                </a:rPr>
                <a:t>ast</a:t>
              </a:r>
              <a:r>
                <a:rPr sz="1200" b="1" spc="-11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ame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&amp; </a:t>
              </a:r>
              <a:r>
                <a:rPr sz="1200" b="1" spc="-4" dirty="0">
                  <a:latin typeface="Arial"/>
                  <a:cs typeface="Arial"/>
                </a:rPr>
                <a:t>F</a:t>
              </a:r>
              <a:r>
                <a:rPr sz="1200" b="1" dirty="0">
                  <a:latin typeface="Arial"/>
                  <a:cs typeface="Arial"/>
                </a:rPr>
                <a:t>irst</a:t>
              </a:r>
              <a:r>
                <a:rPr sz="1200" b="1" spc="-4" dirty="0">
                  <a:latin typeface="Arial"/>
                  <a:cs typeface="Arial"/>
                </a:rPr>
                <a:t> N</a:t>
              </a:r>
              <a:r>
                <a:rPr sz="1200" b="1" dirty="0">
                  <a:latin typeface="Arial"/>
                  <a:cs typeface="Arial"/>
                </a:rPr>
                <a:t>ame</a:t>
              </a:r>
              <a:r>
                <a:rPr sz="1200" dirty="0">
                  <a:latin typeface="Arial"/>
                  <a:cs typeface="Arial"/>
                </a:rPr>
                <a:t>,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spc="4" dirty="0">
                  <a:latin typeface="Arial"/>
                  <a:cs typeface="Arial"/>
                </a:rPr>
                <a:t>u</a:t>
              </a:r>
              <a:r>
                <a:rPr sz="1200" spc="-4" dirty="0">
                  <a:latin typeface="Arial"/>
                  <a:cs typeface="Arial"/>
                </a:rPr>
                <a:t>ll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or</a:t>
              </a:r>
              <a:r>
                <a:rPr sz="1200" spc="-4" dirty="0">
                  <a:latin typeface="Arial"/>
                  <a:cs typeface="Arial"/>
                </a:rPr>
                <a:t> j</a:t>
              </a:r>
              <a:r>
                <a:rPr sz="1200" dirty="0">
                  <a:latin typeface="Arial"/>
                  <a:cs typeface="Arial"/>
                </a:rPr>
                <a:t>ust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4" dirty="0">
                  <a:latin typeface="Arial"/>
                  <a:cs typeface="Arial"/>
                </a:rPr>
                <a:t> 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al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of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4" dirty="0">
                  <a:latin typeface="Arial"/>
                  <a:cs typeface="Arial"/>
                </a:rPr>
                <a:t> l</a:t>
              </a:r>
              <a:r>
                <a:rPr sz="1200" dirty="0">
                  <a:latin typeface="Arial"/>
                  <a:cs typeface="Arial"/>
                </a:rPr>
                <a:t>ast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or 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spc="-4" dirty="0">
                  <a:latin typeface="Arial"/>
                  <a:cs typeface="Arial"/>
                </a:rPr>
                <a:t>ir</a:t>
              </a:r>
              <a:r>
                <a:rPr sz="1200" dirty="0">
                  <a:latin typeface="Arial"/>
                  <a:cs typeface="Arial"/>
                </a:rPr>
                <a:t>st na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e.</a:t>
              </a:r>
            </a:p>
            <a:p>
              <a:pPr marL="180971" marR="234309" indent="-171446">
                <a:buFont typeface="Arial"/>
                <a:buAutoNum type="arabicParenR"/>
                <a:tabLst>
                  <a:tab pos="180971" algn="l"/>
                </a:tabLst>
              </a:pPr>
              <a:r>
                <a:rPr sz="1200" b="1" spc="-4" dirty="0">
                  <a:latin typeface="Arial"/>
                  <a:cs typeface="Arial"/>
                </a:rPr>
                <a:t>C</a:t>
              </a:r>
              <a:r>
                <a:rPr sz="1200" b="1" dirty="0">
                  <a:latin typeface="Arial"/>
                  <a:cs typeface="Arial"/>
                </a:rPr>
                <a:t>lassr</a:t>
              </a:r>
              <a:r>
                <a:rPr sz="1200" b="1" spc="-4" dirty="0">
                  <a:latin typeface="Arial"/>
                  <a:cs typeface="Arial"/>
                </a:rPr>
                <a:t>oo</a:t>
              </a:r>
              <a:r>
                <a:rPr sz="1200" b="1" dirty="0">
                  <a:latin typeface="Arial"/>
                  <a:cs typeface="Arial"/>
                </a:rPr>
                <a:t>m,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nu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b</a:t>
              </a:r>
              <a:r>
                <a:rPr sz="1200" spc="-8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r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 appe</a:t>
              </a:r>
              <a:r>
                <a:rPr sz="1200" spc="-8" dirty="0">
                  <a:latin typeface="Arial"/>
                  <a:cs typeface="Arial"/>
                </a:rPr>
                <a:t>a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26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49" dirty="0">
                  <a:latin typeface="Arial"/>
                  <a:cs typeface="Arial"/>
                </a:rPr>
                <a:t> </a:t>
              </a:r>
              <a:r>
                <a:rPr sz="1200" spc="-64" dirty="0">
                  <a:latin typeface="Arial"/>
                  <a:cs typeface="Arial"/>
                </a:rPr>
                <a:t>A</a:t>
              </a:r>
              <a:r>
                <a:rPr sz="1200" spc="8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180971" indent="-171446">
                <a:buFont typeface="Arial"/>
                <a:buAutoNum type="arabicParenR"/>
                <a:tabLst>
                  <a:tab pos="180971" algn="l"/>
                </a:tabLst>
              </a:pPr>
              <a:r>
                <a:rPr sz="1200" b="1" dirty="0">
                  <a:latin typeface="Arial"/>
                  <a:cs typeface="Arial"/>
                </a:rPr>
                <a:t>Gra</a:t>
              </a:r>
              <a:r>
                <a:rPr sz="1200" b="1" spc="-4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,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 appear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49" dirty="0">
                  <a:latin typeface="Arial"/>
                  <a:cs typeface="Arial"/>
                </a:rPr>
                <a:t> </a:t>
              </a:r>
              <a:r>
                <a:rPr sz="1200" spc="-64" dirty="0">
                  <a:latin typeface="Arial"/>
                  <a:cs typeface="Arial"/>
                </a:rPr>
                <a:t>A</a:t>
              </a:r>
              <a:r>
                <a:rPr sz="1200" spc="8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180971" marR="41432" indent="-171446">
                <a:buFont typeface="Arial"/>
                <a:buAutoNum type="arabicParenR"/>
                <a:tabLst>
                  <a:tab pos="180971" algn="l"/>
                </a:tabLst>
              </a:pP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4" dirty="0">
                  <a:latin typeface="Arial"/>
                  <a:cs typeface="Arial"/>
                </a:rPr>
                <a:t>tud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4" dirty="0">
                  <a:latin typeface="Arial"/>
                  <a:cs typeface="Arial"/>
                </a:rPr>
                <a:t>nt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4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I</a:t>
              </a:r>
              <a:r>
                <a:rPr sz="1200" b="1" spc="-4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, </a:t>
              </a: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 appe</a:t>
              </a:r>
              <a:r>
                <a:rPr sz="1200" spc="-8" dirty="0">
                  <a:latin typeface="Arial"/>
                  <a:cs typeface="Arial"/>
                </a:rPr>
                <a:t>a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 </a:t>
              </a:r>
              <a:r>
                <a:rPr sz="1200" spc="-64" dirty="0">
                  <a:latin typeface="Arial"/>
                  <a:cs typeface="Arial"/>
                </a:rPr>
                <a:t>A</a:t>
              </a:r>
              <a:r>
                <a:rPr sz="1200" spc="8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180971" marR="20479" indent="-171446">
                <a:buFont typeface="Arial"/>
                <a:buAutoNum type="arabicParenR"/>
                <a:tabLst>
                  <a:tab pos="180971" algn="l"/>
                </a:tabLst>
              </a:pPr>
              <a:r>
                <a:rPr sz="1200" b="1" dirty="0">
                  <a:latin typeface="Arial"/>
                  <a:cs typeface="Arial"/>
                </a:rPr>
                <a:t>If</a:t>
              </a:r>
              <a:r>
                <a:rPr sz="1200" b="1" spc="8" dirty="0">
                  <a:latin typeface="Arial"/>
                  <a:cs typeface="Arial"/>
                </a:rPr>
                <a:t> </a:t>
              </a:r>
              <a:r>
                <a:rPr sz="1200" b="1" spc="-26" dirty="0">
                  <a:latin typeface="Arial"/>
                  <a:cs typeface="Arial"/>
                </a:rPr>
                <a:t>y</a:t>
              </a:r>
              <a:r>
                <a:rPr sz="1200" b="1" spc="-4" dirty="0">
                  <a:latin typeface="Arial"/>
                  <a:cs typeface="Arial"/>
                </a:rPr>
                <a:t>ou</a:t>
              </a:r>
              <a:r>
                <a:rPr sz="1200" b="1" dirty="0">
                  <a:latin typeface="Arial"/>
                  <a:cs typeface="Arial"/>
                </a:rPr>
                <a:t>r</a:t>
              </a:r>
              <a:r>
                <a:rPr sz="1200" b="1" spc="19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4" dirty="0">
                  <a:latin typeface="Arial"/>
                  <a:cs typeface="Arial"/>
                </a:rPr>
                <a:t>tud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4" dirty="0">
                  <a:latin typeface="Arial"/>
                  <a:cs typeface="Arial"/>
                </a:rPr>
                <a:t>nt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4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are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c</a:t>
              </a:r>
              <a:r>
                <a:rPr sz="1200" b="1" spc="-4" dirty="0">
                  <a:latin typeface="Arial"/>
                  <a:cs typeface="Arial"/>
                </a:rPr>
                <a:t>o</a:t>
              </a:r>
              <a:r>
                <a:rPr sz="1200" b="1" dirty="0">
                  <a:latin typeface="Arial"/>
                  <a:cs typeface="Arial"/>
                </a:rPr>
                <a:t>mi</a:t>
              </a:r>
              <a:r>
                <a:rPr sz="1200" b="1" spc="-4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g</a:t>
              </a:r>
              <a:r>
                <a:rPr sz="1200" b="1" spc="8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f</a:t>
              </a:r>
              <a:r>
                <a:rPr sz="1200" b="1" dirty="0">
                  <a:latin typeface="Arial"/>
                  <a:cs typeface="Arial"/>
                </a:rPr>
                <a:t>r</a:t>
              </a:r>
              <a:r>
                <a:rPr sz="1200" b="1" spc="-4" dirty="0">
                  <a:latin typeface="Arial"/>
                  <a:cs typeface="Arial"/>
                </a:rPr>
                <a:t>om oth</a:t>
              </a:r>
              <a:r>
                <a:rPr sz="1200" b="1" dirty="0">
                  <a:latin typeface="Arial"/>
                  <a:cs typeface="Arial"/>
                </a:rPr>
                <a:t>er sc</a:t>
              </a:r>
              <a:r>
                <a:rPr sz="1200" b="1" spc="-4" dirty="0">
                  <a:latin typeface="Arial"/>
                  <a:cs typeface="Arial"/>
                </a:rPr>
                <a:t>hoo</a:t>
              </a:r>
              <a:r>
                <a:rPr sz="1200" b="1" dirty="0">
                  <a:latin typeface="Arial"/>
                  <a:cs typeface="Arial"/>
                </a:rPr>
                <a:t>ls</a:t>
              </a:r>
              <a:r>
                <a:rPr sz="1200" b="1" spc="-4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c</a:t>
              </a:r>
              <a:r>
                <a:rPr sz="1200" b="1" spc="-4" dirty="0">
                  <a:latin typeface="Arial"/>
                  <a:cs typeface="Arial"/>
                </a:rPr>
                <a:t>ont</a:t>
              </a:r>
              <a:r>
                <a:rPr sz="1200" b="1" dirty="0">
                  <a:latin typeface="Arial"/>
                  <a:cs typeface="Arial"/>
                </a:rPr>
                <a:t>act</a:t>
              </a:r>
              <a:r>
                <a:rPr sz="1200" b="1" spc="-4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4" dirty="0">
                  <a:latin typeface="Arial"/>
                  <a:cs typeface="Arial"/>
                </a:rPr>
                <a:t>p</a:t>
              </a:r>
              <a:r>
                <a:rPr sz="1200" b="1" dirty="0">
                  <a:latin typeface="Arial"/>
                  <a:cs typeface="Arial"/>
                </a:rPr>
                <a:t>ecial Pr</a:t>
              </a:r>
              <a:r>
                <a:rPr sz="1200" b="1" spc="-4" dirty="0">
                  <a:latin typeface="Arial"/>
                  <a:cs typeface="Arial"/>
                </a:rPr>
                <a:t>og</a:t>
              </a:r>
              <a:r>
                <a:rPr sz="1200" b="1" dirty="0">
                  <a:latin typeface="Arial"/>
                  <a:cs typeface="Arial"/>
                </a:rPr>
                <a:t>rams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fo</a:t>
              </a:r>
              <a:r>
                <a:rPr sz="1200" b="1" dirty="0">
                  <a:latin typeface="Arial"/>
                  <a:cs typeface="Arial"/>
                </a:rPr>
                <a:t>r assis</a:t>
              </a:r>
              <a:r>
                <a:rPr sz="1200" b="1" spc="-4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a</a:t>
              </a:r>
              <a:r>
                <a:rPr sz="1200" b="1" spc="-4" dirty="0">
                  <a:latin typeface="Arial"/>
                  <a:cs typeface="Arial"/>
                </a:rPr>
                <a:t>n</a:t>
              </a:r>
              <a:r>
                <a:rPr sz="1200" b="1" spc="-8" dirty="0">
                  <a:latin typeface="Arial"/>
                  <a:cs typeface="Arial"/>
                </a:rPr>
                <a:t>c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C78AA709-9ADB-7B91-88A5-E0330F52EDBC}"/>
                </a:ext>
              </a:extLst>
            </p:cNvPr>
            <p:cNvSpPr txBox="1"/>
            <p:nvPr/>
          </p:nvSpPr>
          <p:spPr>
            <a:xfrm>
              <a:off x="6235720" y="6331747"/>
              <a:ext cx="2698751" cy="9848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7156" marR="3810" indent="-127632">
                <a:buFont typeface="Arial"/>
                <a:buChar char="•"/>
                <a:tabLst>
                  <a:tab pos="137633" algn="l"/>
                </a:tabLst>
              </a:pPr>
              <a:r>
                <a:rPr sz="1200" spc="30" dirty="0">
                  <a:latin typeface="Arial"/>
                  <a:cs typeface="Arial"/>
                </a:rPr>
                <a:t>W</a:t>
              </a:r>
              <a:r>
                <a:rPr sz="1200" spc="-8" dirty="0">
                  <a:latin typeface="Arial"/>
                  <a:cs typeface="Arial"/>
                </a:rPr>
                <a:t>he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spc="-8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k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spc="-8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g</a:t>
              </a:r>
              <a:r>
                <a:rPr sz="1200" spc="-34" dirty="0">
                  <a:latin typeface="Arial"/>
                  <a:cs typeface="Arial"/>
                </a:rPr>
                <a:t> </a:t>
              </a:r>
              <a:r>
                <a:rPr sz="1200" spc="-11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our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ect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on,</a:t>
              </a:r>
              <a:r>
                <a:rPr sz="1200" spc="-26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</a:t>
              </a:r>
              <a:r>
                <a:rPr sz="1200" spc="-4" dirty="0">
                  <a:latin typeface="Arial"/>
                  <a:cs typeface="Arial"/>
                </a:rPr>
                <a:t>li</a:t>
              </a:r>
              <a:r>
                <a:rPr sz="1200" dirty="0">
                  <a:latin typeface="Arial"/>
                  <a:cs typeface="Arial"/>
                </a:rPr>
                <a:t>ck on </a:t>
              </a:r>
              <a:r>
                <a:rPr sz="1200" i="1" dirty="0">
                  <a:solidFill>
                    <a:srgbClr val="FF0000"/>
                  </a:solidFill>
                  <a:latin typeface="Arial"/>
                  <a:cs typeface="Arial"/>
                </a:rPr>
                <a:t>Sea</a:t>
              </a:r>
              <a:r>
                <a:rPr sz="1200" i="1" spc="-4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sz="1200" i="1" dirty="0">
                  <a:solidFill>
                    <a:srgbClr val="FF0000"/>
                  </a:solidFill>
                  <a:latin typeface="Arial"/>
                  <a:cs typeface="Arial"/>
                </a:rPr>
                <a:t>ch</a:t>
              </a:r>
              <a:r>
                <a:rPr sz="1200" i="1" spc="-15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to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sta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t the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student</a:t>
              </a:r>
              <a:r>
                <a:rPr sz="1200" spc="-23" dirty="0">
                  <a:latin typeface="Arial"/>
                  <a:cs typeface="Arial"/>
                </a:rPr>
                <a:t>’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26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 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ook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EAA64B-0A75-F68F-B764-17C64D991B79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381CED8E-BFC0-AC8A-C910-2C0F128E07CE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4">
              <a:extLst>
                <a:ext uri="{FF2B5EF4-FFF2-40B4-BE49-F238E27FC236}">
                  <a16:creationId xmlns:a16="http://schemas.microsoft.com/office/drawing/2014/main" id="{603DC080-8B94-6E2C-13F2-21D387163A21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5" name="Picture 2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25A0C99-B878-A8DF-75E9-E9A19D617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372760"/>
      </p:ext>
    </p:extLst>
  </p:cSld>
  <p:clrMapOvr>
    <a:masterClrMapping/>
  </p:clrMapOvr>
  <p:transition spd="med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29124" y="-4429125"/>
            <a:ext cx="285750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D8EB6CC-18DD-4AD2-9C7A-698D167012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783" y="406072"/>
            <a:ext cx="6336506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2800" b="1" spc="-8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ec</a:t>
            </a:r>
            <a:r>
              <a:rPr sz="2800" b="1" spc="-4" dirty="0">
                <a:solidFill>
                  <a:srgbClr val="002060"/>
                </a:solidFill>
                <a:latin typeface="Arial"/>
                <a:cs typeface="Arial"/>
              </a:rPr>
              <a:t>tr</a:t>
            </a: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on</a:t>
            </a:r>
            <a:r>
              <a:rPr sz="2800" b="1" spc="-8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sz="2800" b="1" spc="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Week</a:t>
            </a:r>
            <a:r>
              <a:rPr sz="2800" b="1" spc="-8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sz="2800" b="1" spc="-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os</a:t>
            </a:r>
            <a:r>
              <a:rPr sz="2800" b="1" spc="-4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2060"/>
                </a:solidFill>
                <a:latin typeface="Arial"/>
                <a:cs typeface="Arial"/>
              </a:rPr>
              <a:t>er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04E9B5-5960-549C-566B-722C497182A4}"/>
              </a:ext>
            </a:extLst>
          </p:cNvPr>
          <p:cNvGrpSpPr/>
          <p:nvPr/>
        </p:nvGrpSpPr>
        <p:grpSpPr>
          <a:xfrm>
            <a:off x="1329303" y="1514883"/>
            <a:ext cx="6485393" cy="2722553"/>
            <a:chOff x="639635" y="1268672"/>
            <a:chExt cx="8101839" cy="3120448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CB57210C-228B-8BC8-673A-2167CD0AFC2A}"/>
                </a:ext>
              </a:extLst>
            </p:cNvPr>
            <p:cNvSpPr/>
            <p:nvPr/>
          </p:nvSpPr>
          <p:spPr>
            <a:xfrm>
              <a:off x="639635" y="1268672"/>
              <a:ext cx="8101839" cy="3120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5B62A3C9-9088-8808-7481-2930776EC0D5}"/>
                </a:ext>
              </a:extLst>
            </p:cNvPr>
            <p:cNvSpPr/>
            <p:nvPr/>
          </p:nvSpPr>
          <p:spPr>
            <a:xfrm>
              <a:off x="1196848" y="2069904"/>
              <a:ext cx="457200" cy="753070"/>
            </a:xfrm>
            <a:custGeom>
              <a:avLst/>
              <a:gdLst/>
              <a:ahLst/>
              <a:cxnLst/>
              <a:rect l="l" t="t" r="r" b="b"/>
              <a:pathLst>
                <a:path w="457200" h="713739">
                  <a:moveTo>
                    <a:pt x="0" y="0"/>
                  </a:moveTo>
                  <a:lnTo>
                    <a:pt x="457200" y="0"/>
                  </a:lnTo>
                  <a:lnTo>
                    <a:pt x="457200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19050">
              <a:noFill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C2D324E8-9921-2EBA-E60F-F8D4E3667F02}"/>
                </a:ext>
              </a:extLst>
            </p:cNvPr>
            <p:cNvSpPr/>
            <p:nvPr/>
          </p:nvSpPr>
          <p:spPr>
            <a:xfrm>
              <a:off x="5638800" y="2069904"/>
              <a:ext cx="457200" cy="1359096"/>
            </a:xfrm>
            <a:custGeom>
              <a:avLst/>
              <a:gdLst/>
              <a:ahLst/>
              <a:cxnLst/>
              <a:rect l="l" t="t" r="r" b="b"/>
              <a:pathLst>
                <a:path w="457200" h="713739">
                  <a:moveTo>
                    <a:pt x="0" y="0"/>
                  </a:moveTo>
                  <a:lnTo>
                    <a:pt x="457200" y="0"/>
                  </a:lnTo>
                  <a:lnTo>
                    <a:pt x="457200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19050">
              <a:noFill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1DACA99D-F3E8-00F4-71FA-2490DA6A64BB}"/>
                </a:ext>
              </a:extLst>
            </p:cNvPr>
            <p:cNvSpPr/>
            <p:nvPr/>
          </p:nvSpPr>
          <p:spPr>
            <a:xfrm>
              <a:off x="2011384" y="2742742"/>
              <a:ext cx="1282742" cy="1192685"/>
            </a:xfrm>
            <a:prstGeom prst="wedgeRoundRectCallout">
              <a:avLst>
                <a:gd name="adj1" fmla="val 137755"/>
                <a:gd name="adj2" fmla="val -44095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spc="-4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li</a:t>
              </a:r>
              <a:r>
                <a:rPr lang="en-US" sz="825" spc="4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k</a:t>
              </a:r>
              <a:r>
                <a:rPr lang="en-US" sz="825" spc="-1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to </a:t>
              </a:r>
              <a:r>
                <a:rPr lang="en-US" sz="825" i="1" spc="-4" dirty="0">
                  <a:solidFill>
                    <a:schemeClr val="tx2"/>
                  </a:solidFill>
                  <a:latin typeface="Arial"/>
                  <a:cs typeface="Arial"/>
                </a:rPr>
                <a:t>A</a:t>
              </a:r>
              <a:r>
                <a:rPr lang="en-US" sz="825" i="1" dirty="0">
                  <a:solidFill>
                    <a:schemeClr val="tx2"/>
                  </a:solidFill>
                  <a:latin typeface="Arial"/>
                  <a:cs typeface="Arial"/>
                </a:rPr>
                <a:t>dd</a:t>
              </a:r>
              <a:r>
                <a:rPr lang="en-US" sz="825" i="1" spc="-8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or </a:t>
              </a:r>
              <a:r>
                <a:rPr lang="en-US" sz="825" i="1" spc="-4" dirty="0">
                  <a:solidFill>
                    <a:schemeClr val="tx2"/>
                  </a:solidFill>
                  <a:latin typeface="Arial"/>
                  <a:cs typeface="Arial"/>
                </a:rPr>
                <a:t>D</a:t>
              </a:r>
              <a:r>
                <a:rPr lang="en-US" sz="825" i="1" dirty="0">
                  <a:solidFill>
                    <a:schemeClr val="tx2"/>
                  </a:solidFill>
                  <a:latin typeface="Arial"/>
                  <a:cs typeface="Arial"/>
                </a:rPr>
                <a:t>elete</a:t>
              </a:r>
              <a:r>
                <a:rPr lang="en-US" sz="825" i="1" spc="-1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na</a:t>
              </a:r>
              <a:r>
                <a:rPr lang="en-US" sz="825" spc="4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es</a:t>
              </a:r>
              <a:r>
                <a:rPr lang="en-US" sz="825" spc="-1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to </a:t>
              </a:r>
              <a:r>
                <a:rPr lang="en-US" sz="825" spc="4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reate</a:t>
              </a:r>
              <a:r>
                <a:rPr lang="en-US" sz="825" spc="-1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ro</a:t>
              </a:r>
              <a:r>
                <a:rPr lang="en-US" sz="825" spc="4" dirty="0">
                  <a:solidFill>
                    <a:schemeClr val="tx2"/>
                  </a:solidFill>
                  <a:latin typeface="Arial"/>
                  <a:cs typeface="Arial"/>
                </a:rPr>
                <a:t>s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ter, </a:t>
              </a:r>
              <a:r>
                <a:rPr lang="en-US" sz="825" spc="4" dirty="0">
                  <a:solidFill>
                    <a:schemeClr val="tx2"/>
                  </a:solidFill>
                  <a:latin typeface="Arial"/>
                  <a:cs typeface="Arial"/>
                </a:rPr>
                <a:t>s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tudents</a:t>
              </a:r>
              <a:r>
                <a:rPr lang="en-US" sz="825" spc="-23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added </a:t>
              </a:r>
              <a:r>
                <a:rPr lang="en-US" sz="825" spc="-11" dirty="0">
                  <a:solidFill>
                    <a:schemeClr val="tx2"/>
                  </a:solidFill>
                  <a:latin typeface="Arial"/>
                  <a:cs typeface="Arial"/>
                </a:rPr>
                <a:t>w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ill</a:t>
              </a:r>
              <a:r>
                <a:rPr lang="en-US" sz="825" spc="4" dirty="0">
                  <a:solidFill>
                    <a:schemeClr val="tx2"/>
                  </a:solidFill>
                  <a:latin typeface="Arial"/>
                  <a:cs typeface="Arial"/>
                </a:rPr>
                <a:t> s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how</a:t>
              </a:r>
              <a:r>
                <a:rPr lang="en-US" sz="825" spc="-11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in</a:t>
              </a:r>
              <a:r>
                <a:rPr lang="en-US" sz="825" spc="-8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box on</a:t>
              </a:r>
              <a:r>
                <a:rPr lang="en-US" sz="825" spc="-8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the</a:t>
              </a:r>
              <a:r>
                <a:rPr lang="en-US" sz="825" spc="-8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tx2"/>
                  </a:solidFill>
                  <a:latin typeface="Arial"/>
                  <a:cs typeface="Arial"/>
                </a:rPr>
                <a:t>right</a:t>
              </a:r>
            </a:p>
          </p:txBody>
        </p:sp>
      </p:grp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B9B04E1-61EE-FAEB-53E0-B5884B27C441}"/>
              </a:ext>
            </a:extLst>
          </p:cNvPr>
          <p:cNvSpPr/>
          <p:nvPr/>
        </p:nvSpPr>
        <p:spPr>
          <a:xfrm>
            <a:off x="2468356" y="4096169"/>
            <a:ext cx="868680" cy="559491"/>
          </a:xfrm>
          <a:prstGeom prst="wedgeRoundRectCallout">
            <a:avLst>
              <a:gd name="adj1" fmla="val 104856"/>
              <a:gd name="adj2" fmla="val -99958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marR="3810" indent="953" algn="ctr" defTabSz="685783">
              <a:lnSpc>
                <a:spcPct val="107000"/>
              </a:lnSpc>
              <a:defRPr/>
            </a:pPr>
            <a:r>
              <a:rPr lang="en-US" sz="825" spc="-4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825" dirty="0">
                <a:solidFill>
                  <a:schemeClr val="tx2"/>
                </a:solidFill>
                <a:latin typeface="Arial"/>
                <a:cs typeface="Arial"/>
              </a:rPr>
              <a:t>li</a:t>
            </a:r>
            <a:r>
              <a:rPr lang="en-US" sz="825" spc="4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825" dirty="0">
                <a:solidFill>
                  <a:schemeClr val="tx2"/>
                </a:solidFill>
                <a:latin typeface="Arial"/>
                <a:cs typeface="Arial"/>
              </a:rPr>
              <a:t>k</a:t>
            </a:r>
            <a:r>
              <a:rPr lang="en-US" sz="825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825" i="1" spc="-4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lang="en-US" sz="825" i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lang="en-US" sz="825" i="1" spc="4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lang="en-US" sz="825" i="1" dirty="0">
                <a:solidFill>
                  <a:schemeClr val="tx2"/>
                </a:solidFill>
                <a:latin typeface="Arial"/>
                <a:cs typeface="Arial"/>
              </a:rPr>
              <a:t>e </a:t>
            </a:r>
            <a:r>
              <a:rPr lang="en-US" sz="825" i="1" spc="-4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en-US" sz="825" i="1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lang="en-US" sz="825" i="1" spc="4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lang="en-US" sz="825" i="1" dirty="0">
                <a:solidFill>
                  <a:schemeClr val="tx2"/>
                </a:solidFill>
                <a:latin typeface="Arial"/>
                <a:cs typeface="Arial"/>
              </a:rPr>
              <a:t>ter</a:t>
            </a:r>
            <a:r>
              <a:rPr lang="en-US" sz="825" i="1" spc="-8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825" dirty="0">
                <a:solidFill>
                  <a:schemeClr val="tx2"/>
                </a:solidFill>
                <a:latin typeface="Arial"/>
                <a:cs typeface="Arial"/>
              </a:rPr>
              <a:t>to</a:t>
            </a:r>
            <a:r>
              <a:rPr lang="en-US" sz="825" spc="-8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825" spc="4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lang="en-US" sz="825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lang="en-US" sz="825" spc="-8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lang="en-US" sz="825" dirty="0">
                <a:solidFill>
                  <a:schemeClr val="tx2"/>
                </a:solidFill>
                <a:latin typeface="Arial"/>
                <a:cs typeface="Arial"/>
              </a:rPr>
              <a:t>e and</a:t>
            </a:r>
            <a:r>
              <a:rPr lang="en-US" sz="825" spc="-8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825" spc="4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825" dirty="0">
                <a:solidFill>
                  <a:schemeClr val="tx2"/>
                </a:solidFill>
                <a:latin typeface="Arial"/>
                <a:cs typeface="Arial"/>
              </a:rPr>
              <a:t>lo</a:t>
            </a:r>
            <a:r>
              <a:rPr lang="en-US" sz="825" spc="4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lang="en-US" sz="825" dirty="0">
                <a:solidFill>
                  <a:schemeClr val="tx2"/>
                </a:solidFill>
                <a:latin typeface="Arial"/>
                <a:cs typeface="Arial"/>
              </a:rPr>
              <a:t>e </a:t>
            </a:r>
            <a:r>
              <a:rPr lang="en-US" sz="825" spc="-4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en-US" sz="825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lang="en-US" sz="825" spc="4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lang="en-US" sz="825" dirty="0">
                <a:solidFill>
                  <a:schemeClr val="tx2"/>
                </a:solidFill>
                <a:latin typeface="Arial"/>
                <a:cs typeface="Arial"/>
              </a:rPr>
              <a:t>ter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607B6757-902D-9053-E042-D72C09F29741}"/>
              </a:ext>
            </a:extLst>
          </p:cNvPr>
          <p:cNvSpPr txBox="1"/>
          <p:nvPr/>
        </p:nvSpPr>
        <p:spPr>
          <a:xfrm>
            <a:off x="526327" y="5213990"/>
            <a:ext cx="786574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2000" spc="-4" dirty="0">
                <a:latin typeface="Arial"/>
                <a:cs typeface="Arial"/>
              </a:rPr>
              <a:t>Pl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1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hat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ers</a:t>
            </a:r>
            <a:r>
              <a:rPr sz="2000" spc="-38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w</a:t>
            </a:r>
            <a:r>
              <a:rPr sz="2000" spc="-4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1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 by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spc="4" dirty="0">
                <a:latin typeface="Arial"/>
                <a:cs typeface="Arial"/>
              </a:rPr>
              <a:t>ck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11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“</a:t>
            </a:r>
            <a:r>
              <a:rPr sz="2000" i="1" spc="4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rea</a:t>
            </a:r>
            <a:r>
              <a:rPr sz="2000" i="1" spc="-4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4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4" dirty="0">
                <a:latin typeface="Arial"/>
                <a:cs typeface="Arial"/>
              </a:rPr>
              <a:t>s</a:t>
            </a:r>
            <a:r>
              <a:rPr sz="2000" i="1" spc="-8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4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”</a:t>
            </a:r>
            <a:r>
              <a:rPr sz="2000" i="1" spc="-3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1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11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1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ADBC77-EBB4-74DB-7534-113A078E1EE0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D89EC55E-319C-BC8A-7DA8-E87AD198FA83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168CF12B-5B05-5D53-C23B-75505CE658D7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" name="Picture 1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C68EED0-7EA9-EF76-DA51-05A43F9CA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359172"/>
      </p:ext>
    </p:extLst>
  </p:cSld>
  <p:clrMapOvr>
    <a:masterClrMapping/>
  </p:clrMapOvr>
  <p:transition spd="med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41118" y="-4441118"/>
            <a:ext cx="261764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A823904-5903-2256-D7B0-C82B5C4E0B4B}"/>
              </a:ext>
            </a:extLst>
          </p:cNvPr>
          <p:cNvSpPr txBox="1">
            <a:spLocks/>
          </p:cNvSpPr>
          <p:nvPr/>
        </p:nvSpPr>
        <p:spPr>
          <a:xfrm>
            <a:off x="316915" y="440160"/>
            <a:ext cx="63374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3366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85783">
              <a:defRPr/>
            </a:pPr>
            <a:r>
              <a:rPr lang="en-US" sz="2800" kern="0" dirty="0"/>
              <a:t>E</a:t>
            </a:r>
            <a:r>
              <a:rPr lang="en-US" sz="2800" kern="0" spc="-8" dirty="0"/>
              <a:t>l</a:t>
            </a:r>
            <a:r>
              <a:rPr lang="en-US" sz="2800" kern="0" dirty="0"/>
              <a:t>ec</a:t>
            </a:r>
            <a:r>
              <a:rPr lang="en-US" sz="2800" kern="0" spc="-4" dirty="0"/>
              <a:t>tr</a:t>
            </a:r>
            <a:r>
              <a:rPr lang="en-US" sz="2800" kern="0" dirty="0"/>
              <a:t>on</a:t>
            </a:r>
            <a:r>
              <a:rPr lang="en-US" sz="2800" kern="0" spc="-8" dirty="0"/>
              <a:t>i</a:t>
            </a:r>
            <a:r>
              <a:rPr lang="en-US" sz="2800" kern="0" dirty="0"/>
              <a:t>c</a:t>
            </a:r>
            <a:r>
              <a:rPr lang="en-US" sz="2800" kern="0" spc="4" dirty="0"/>
              <a:t> </a:t>
            </a:r>
            <a:r>
              <a:rPr lang="en-US" sz="2800" kern="0" dirty="0"/>
              <a:t>Week</a:t>
            </a:r>
            <a:r>
              <a:rPr lang="en-US" sz="2800" kern="0" spc="-8" dirty="0"/>
              <a:t>l</a:t>
            </a:r>
            <a:r>
              <a:rPr lang="en-US" sz="2800" kern="0" dirty="0"/>
              <a:t>y</a:t>
            </a:r>
            <a:r>
              <a:rPr lang="en-US" sz="2800" kern="0" spc="-8" dirty="0"/>
              <a:t> </a:t>
            </a:r>
            <a:r>
              <a:rPr lang="en-US" sz="2800" kern="0" spc="4" dirty="0"/>
              <a:t>R</a:t>
            </a:r>
            <a:r>
              <a:rPr lang="en-US" sz="2800" kern="0" dirty="0"/>
              <a:t>os</a:t>
            </a:r>
            <a:r>
              <a:rPr lang="en-US" sz="2800" kern="0" spc="-4" dirty="0"/>
              <a:t>t</a:t>
            </a:r>
            <a:r>
              <a:rPr lang="en-US" sz="2800" kern="0" dirty="0"/>
              <a:t>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8BEB37-A6C1-193E-1DDF-CF6E30BF9794}"/>
              </a:ext>
            </a:extLst>
          </p:cNvPr>
          <p:cNvGrpSpPr/>
          <p:nvPr/>
        </p:nvGrpSpPr>
        <p:grpSpPr>
          <a:xfrm>
            <a:off x="1684752" y="1049442"/>
            <a:ext cx="5774495" cy="2769999"/>
            <a:chOff x="875412" y="737375"/>
            <a:chExt cx="7414512" cy="34883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1616E5-49AE-6A7A-A42C-8BB3C510642C}"/>
                </a:ext>
              </a:extLst>
            </p:cNvPr>
            <p:cNvGrpSpPr/>
            <p:nvPr/>
          </p:nvGrpSpPr>
          <p:grpSpPr>
            <a:xfrm>
              <a:off x="875412" y="737375"/>
              <a:ext cx="7414512" cy="3428350"/>
              <a:chOff x="1143000" y="800776"/>
              <a:chExt cx="7414512" cy="3428350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A1907D0E-DA73-B153-8EE3-CC6E4C977A93}"/>
                  </a:ext>
                </a:extLst>
              </p:cNvPr>
              <p:cNvSpPr/>
              <p:nvPr/>
            </p:nvSpPr>
            <p:spPr>
              <a:xfrm>
                <a:off x="4144525" y="3351276"/>
                <a:ext cx="1315989" cy="87785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67902793-0E74-AE0C-9520-6B112EDC2D2A}"/>
                  </a:ext>
                </a:extLst>
              </p:cNvPr>
              <p:cNvSpPr/>
              <p:nvPr/>
            </p:nvSpPr>
            <p:spPr>
              <a:xfrm>
                <a:off x="1143000" y="800776"/>
                <a:ext cx="7414512" cy="262822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350" dirty="0"/>
              </a:p>
            </p:txBody>
          </p:sp>
        </p:grp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EAF2DF3-F027-6D6F-DF1F-7130ED86F9EB}"/>
                </a:ext>
              </a:extLst>
            </p:cNvPr>
            <p:cNvSpPr/>
            <p:nvPr/>
          </p:nvSpPr>
          <p:spPr>
            <a:xfrm>
              <a:off x="1413695" y="3425575"/>
              <a:ext cx="1315989" cy="800126"/>
            </a:xfrm>
            <a:prstGeom prst="wedgeRoundRectCallout">
              <a:avLst>
                <a:gd name="adj1" fmla="val 128557"/>
                <a:gd name="adj2" fmla="val -26640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Submit Request to submit and save application</a:t>
              </a: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680D9D6C-326C-772A-4251-65538EC89CE5}"/>
                </a:ext>
              </a:extLst>
            </p:cNvPr>
            <p:cNvSpPr/>
            <p:nvPr/>
          </p:nvSpPr>
          <p:spPr>
            <a:xfrm>
              <a:off x="1413695" y="2359922"/>
              <a:ext cx="1637927" cy="927953"/>
            </a:xfrm>
            <a:prstGeom prst="wedgeRoundRectCallout">
              <a:avLst>
                <a:gd name="adj1" fmla="val 76864"/>
                <a:gd name="adj2" fmla="val -107973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336" marR="3810" indent="-476" algn="ctr" defTabSz="685783">
                <a:lnSpc>
                  <a:spcPct val="107100"/>
                </a:lnSpc>
                <a:defRPr/>
              </a:pPr>
              <a:r>
                <a:rPr lang="en-US" sz="825" spc="-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li</a:t>
              </a:r>
              <a:r>
                <a:rPr lang="en-US" sz="825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k</a:t>
              </a:r>
              <a:r>
                <a:rPr lang="en-US" sz="825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to</a:t>
              </a:r>
              <a:r>
                <a:rPr lang="en-US" sz="825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c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reate </a:t>
              </a:r>
              <a:r>
                <a:rPr lang="en-US" sz="825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m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ultiple</a:t>
              </a:r>
              <a:r>
                <a:rPr lang="en-US" sz="825" spc="-26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ro</a:t>
              </a:r>
              <a:r>
                <a:rPr lang="en-US" sz="825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s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ters or</a:t>
              </a:r>
              <a:r>
                <a:rPr lang="en-US" sz="825" spc="-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825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li</a:t>
              </a:r>
              <a:r>
                <a:rPr lang="en-US" sz="825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k</a:t>
              </a:r>
              <a:r>
                <a:rPr lang="en-US" sz="825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825" i="1" spc="-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G</a:t>
              </a:r>
              <a:r>
                <a:rPr lang="en-US" sz="825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o</a:t>
              </a:r>
              <a:r>
                <a:rPr lang="en-US" sz="825" i="1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825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to </a:t>
              </a:r>
              <a:r>
                <a:rPr lang="en-US" sz="825" i="1" spc="-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</a:t>
              </a:r>
              <a:r>
                <a:rPr lang="en-US" sz="825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re</a:t>
              </a:r>
              <a:r>
                <a:rPr lang="en-US" sz="825" i="1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v</a:t>
              </a:r>
              <a:r>
                <a:rPr lang="en-US" sz="825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ious</a:t>
              </a:r>
              <a:r>
                <a:rPr lang="en-US" sz="825" i="1" spc="-23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825" i="1" spc="-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</a:t>
              </a:r>
              <a:r>
                <a:rPr lang="en-US" sz="825" i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age</a:t>
              </a:r>
              <a:r>
                <a:rPr lang="en-US" sz="825" i="1" spc="-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to go</a:t>
              </a:r>
              <a:r>
                <a:rPr lang="en-US" sz="825" spc="-8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ba</a:t>
              </a:r>
              <a:r>
                <a:rPr lang="en-US" sz="825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k</a:t>
              </a:r>
              <a:r>
                <a:rPr lang="en-US" sz="825" spc="-1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to appli</a:t>
              </a:r>
              <a:r>
                <a:rPr lang="en-US" sz="825" spc="4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c</a:t>
              </a:r>
              <a:r>
                <a:rPr lang="en-US" sz="825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ation</a:t>
              </a:r>
            </a:p>
          </p:txBody>
        </p:sp>
      </p:grpSp>
      <p:sp>
        <p:nvSpPr>
          <p:cNvPr id="14" name="object 2">
            <a:extLst>
              <a:ext uri="{FF2B5EF4-FFF2-40B4-BE49-F238E27FC236}">
                <a16:creationId xmlns:a16="http://schemas.microsoft.com/office/drawing/2014/main" id="{68769D57-22CD-89E8-FEA0-4182E76E3850}"/>
              </a:ext>
            </a:extLst>
          </p:cNvPr>
          <p:cNvSpPr txBox="1"/>
          <p:nvPr/>
        </p:nvSpPr>
        <p:spPr>
          <a:xfrm>
            <a:off x="530261" y="3924131"/>
            <a:ext cx="8083477" cy="2031325"/>
          </a:xfrm>
          <a:prstGeom prst="rect">
            <a:avLst/>
          </a:prstGeom>
          <a:solidFill>
            <a:srgbClr val="9FBBDE"/>
          </a:solidFill>
        </p:spPr>
        <p:txBody>
          <a:bodyPr vert="horz" wrap="square" lIns="0" tIns="0" rIns="0" bIns="0" rtlCol="0">
            <a:spAutoFit/>
          </a:bodyPr>
          <a:lstStyle/>
          <a:p>
            <a:pPr marL="78579" marR="72864" algn="ctr"/>
            <a:r>
              <a:rPr sz="1200" b="1" spc="4" dirty="0">
                <a:latin typeface="Arial"/>
                <a:cs typeface="Arial"/>
              </a:rPr>
              <a:t>W</a:t>
            </a:r>
            <a:r>
              <a:rPr sz="1200" b="1" spc="-4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26" dirty="0">
                <a:latin typeface="Arial"/>
                <a:cs typeface="Arial"/>
              </a:rPr>
              <a:t>y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26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click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Go</a:t>
            </a:r>
            <a:r>
              <a:rPr sz="1200" b="1" i="1" spc="8" dirty="0">
                <a:latin typeface="Arial"/>
                <a:cs typeface="Arial"/>
              </a:rPr>
              <a:t> </a:t>
            </a:r>
            <a:r>
              <a:rPr sz="1200" b="1" i="1" spc="-4" dirty="0">
                <a:latin typeface="Arial"/>
                <a:cs typeface="Arial"/>
              </a:rPr>
              <a:t>t</a:t>
            </a:r>
            <a:r>
              <a:rPr sz="1200" b="1" i="1" dirty="0">
                <a:latin typeface="Arial"/>
                <a:cs typeface="Arial"/>
              </a:rPr>
              <a:t>o</a:t>
            </a:r>
            <a:r>
              <a:rPr sz="1200" b="1" i="1" spc="8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Pre</a:t>
            </a:r>
            <a:r>
              <a:rPr sz="1200" b="1" i="1" spc="4" dirty="0">
                <a:latin typeface="Arial"/>
                <a:cs typeface="Arial"/>
              </a:rPr>
              <a:t>v</a:t>
            </a:r>
            <a:r>
              <a:rPr sz="1200" b="1" i="1" dirty="0">
                <a:latin typeface="Arial"/>
                <a:cs typeface="Arial"/>
              </a:rPr>
              <a:t>i</a:t>
            </a:r>
            <a:r>
              <a:rPr sz="1200" b="1" i="1" spc="-4" dirty="0">
                <a:latin typeface="Arial"/>
                <a:cs typeface="Arial"/>
              </a:rPr>
              <a:t>ou</a:t>
            </a:r>
            <a:r>
              <a:rPr sz="1200" b="1" i="1" dirty="0">
                <a:latin typeface="Arial"/>
                <a:cs typeface="Arial"/>
              </a:rPr>
              <a:t>s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Pa</a:t>
            </a:r>
            <a:r>
              <a:rPr sz="1200" b="1" i="1" spc="-4" dirty="0">
                <a:latin typeface="Arial"/>
                <a:cs typeface="Arial"/>
              </a:rPr>
              <a:t>g</a:t>
            </a:r>
            <a:r>
              <a:rPr sz="1200" b="1" i="1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spc="19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ke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6" dirty="0">
                <a:latin typeface="Arial"/>
                <a:cs typeface="Arial"/>
              </a:rPr>
              <a:t>y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26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1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iew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nfo</a:t>
            </a:r>
            <a:r>
              <a:rPr sz="1200" b="1" dirty="0">
                <a:latin typeface="Arial"/>
                <a:cs typeface="Arial"/>
              </a:rPr>
              <a:t>rma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click </a:t>
            </a:r>
            <a:r>
              <a:rPr sz="1200" b="1" i="1" dirty="0">
                <a:latin typeface="Arial"/>
                <a:cs typeface="Arial"/>
              </a:rPr>
              <a:t>S</a:t>
            </a:r>
            <a:r>
              <a:rPr sz="1200" b="1" i="1" spc="-4" dirty="0">
                <a:latin typeface="Arial"/>
                <a:cs typeface="Arial"/>
              </a:rPr>
              <a:t>ub</a:t>
            </a:r>
            <a:r>
              <a:rPr sz="1200" b="1" i="1" dirty="0">
                <a:latin typeface="Arial"/>
                <a:cs typeface="Arial"/>
              </a:rPr>
              <a:t>mit</a:t>
            </a:r>
            <a:r>
              <a:rPr sz="1200" b="1" i="1" spc="8" dirty="0">
                <a:latin typeface="Arial"/>
                <a:cs typeface="Arial"/>
              </a:rPr>
              <a:t> </a:t>
            </a:r>
            <a:r>
              <a:rPr sz="1200" b="1" i="1" spc="-4" dirty="0">
                <a:latin typeface="Arial"/>
                <a:cs typeface="Arial"/>
              </a:rPr>
              <a:t>R</a:t>
            </a:r>
            <a:r>
              <a:rPr sz="1200" b="1" i="1" dirty="0">
                <a:latin typeface="Arial"/>
                <a:cs typeface="Arial"/>
              </a:rPr>
              <a:t>e</a:t>
            </a:r>
            <a:r>
              <a:rPr sz="1200" b="1" i="1" spc="-4" dirty="0">
                <a:latin typeface="Arial"/>
                <a:cs typeface="Arial"/>
              </a:rPr>
              <a:t>qu</a:t>
            </a:r>
            <a:r>
              <a:rPr sz="1200" b="1" i="1" dirty="0">
                <a:latin typeface="Arial"/>
                <a:cs typeface="Arial"/>
              </a:rPr>
              <a:t>es</a:t>
            </a:r>
            <a:r>
              <a:rPr sz="1200" b="1" i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-4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3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messa</a:t>
            </a:r>
            <a:r>
              <a:rPr sz="1200" b="1" spc="-4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spc="4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1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ilar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1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ll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spc="19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g </a:t>
            </a:r>
            <a:r>
              <a:rPr sz="1200" b="1" spc="19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ear:</a:t>
            </a:r>
            <a:r>
              <a:rPr sz="1200" b="1" spc="-1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"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3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as</a:t>
            </a:r>
            <a:r>
              <a:rPr sz="1200" b="1" spc="-4" dirty="0">
                <a:latin typeface="Arial"/>
                <a:cs typeface="Arial"/>
              </a:rPr>
              <a:t> b</a:t>
            </a:r>
            <a:r>
              <a:rPr sz="1200" b="1" dirty="0">
                <a:latin typeface="Arial"/>
                <a:cs typeface="Arial"/>
              </a:rPr>
              <a:t>een s</a:t>
            </a:r>
            <a:r>
              <a:rPr sz="1200" b="1" spc="-4" dirty="0">
                <a:latin typeface="Arial"/>
                <a:cs typeface="Arial"/>
              </a:rPr>
              <a:t>ub</a:t>
            </a: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4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ed </a:t>
            </a:r>
            <a:r>
              <a:rPr sz="1200" b="1" spc="-4" dirty="0">
                <a:latin typeface="Arial"/>
                <a:cs typeface="Arial"/>
              </a:rPr>
              <a:t>for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spc="-1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al.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lang="en-US" sz="1200" b="1" spc="-8" dirty="0">
                <a:latin typeface="Arial"/>
                <a:cs typeface="Arial"/>
              </a:rPr>
              <a:t> </a:t>
            </a:r>
          </a:p>
          <a:p>
            <a:pPr marL="78579" marR="72864" algn="ctr"/>
            <a:r>
              <a:rPr sz="1200" b="1" spc="-71" dirty="0">
                <a:latin typeface="Arial"/>
                <a:cs typeface="Arial"/>
              </a:rPr>
              <a:t>Y</a:t>
            </a:r>
            <a:r>
              <a:rPr sz="1200" b="1" spc="-4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 </a:t>
            </a:r>
            <a:r>
              <a:rPr sz="1200" b="1" spc="-4" dirty="0">
                <a:latin typeface="Arial"/>
                <a:cs typeface="Arial"/>
              </a:rPr>
              <a:t>nu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4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er is</a:t>
            </a:r>
            <a:r>
              <a:rPr sz="1200" b="1" spc="-34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4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0421201</a:t>
            </a:r>
            <a:r>
              <a:rPr sz="1200" b="1" spc="-8" dirty="0">
                <a:latin typeface="Arial"/>
                <a:cs typeface="Arial"/>
              </a:rPr>
              <a:t>61</a:t>
            </a:r>
            <a:r>
              <a:rPr sz="1200" b="1" dirty="0">
                <a:latin typeface="Arial"/>
                <a:cs typeface="Arial"/>
              </a:rPr>
              <a:t>.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ake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lang="en-US" sz="1200" b="1" spc="19" dirty="0">
                <a:latin typeface="Arial"/>
                <a:cs typeface="Arial"/>
              </a:rPr>
              <a:t>hree</a:t>
            </a:r>
            <a:r>
              <a:rPr sz="1200" b="1" spc="-11" dirty="0">
                <a:latin typeface="Arial"/>
                <a:cs typeface="Arial"/>
              </a:rPr>
              <a:t> </a:t>
            </a:r>
            <a:r>
              <a:rPr sz="1200" b="1" spc="19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ee</a:t>
            </a:r>
            <a:r>
              <a:rPr sz="1200" b="1" spc="-8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3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4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meals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can</a:t>
            </a:r>
            <a:r>
              <a:rPr sz="1200" b="1" spc="-1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spc="-1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4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."</a:t>
            </a:r>
            <a:r>
              <a:rPr sz="1200" b="1" spc="2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4" dirty="0">
                <a:latin typeface="Arial"/>
                <a:cs typeface="Arial"/>
              </a:rPr>
              <a:t>ff</a:t>
            </a:r>
            <a:r>
              <a:rPr sz="1200" b="1" dirty="0">
                <a:latin typeface="Arial"/>
                <a:cs typeface="Arial"/>
              </a:rPr>
              <a:t>ice</a:t>
            </a:r>
            <a:r>
              <a:rPr sz="1200" b="1" spc="-4" dirty="0">
                <a:latin typeface="Arial"/>
                <a:cs typeface="Arial"/>
              </a:rPr>
              <a:t> 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Foo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</a:t>
            </a:r>
            <a:r>
              <a:rPr sz="1200" b="1" spc="-4" dirty="0">
                <a:latin typeface="Arial"/>
                <a:cs typeface="Arial"/>
              </a:rPr>
              <a:t>Nut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</a:t>
            </a:r>
            <a:r>
              <a:rPr sz="1200" b="1" spc="-1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ices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19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1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w </a:t>
            </a:r>
            <a:r>
              <a:rPr sz="1200" b="1" spc="-26" dirty="0">
                <a:latin typeface="Arial"/>
                <a:cs typeface="Arial"/>
              </a:rPr>
              <a:t>y</a:t>
            </a:r>
            <a:r>
              <a:rPr sz="1200" b="1" spc="-4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26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</a:t>
            </a:r>
            <a:r>
              <a:rPr sz="1200" b="1" spc="-4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 a</a:t>
            </a:r>
            <a:r>
              <a:rPr sz="1200" b="1" spc="-4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spc="-15" dirty="0">
                <a:latin typeface="Arial"/>
                <a:cs typeface="Arial"/>
              </a:rPr>
              <a:t>v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l.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5251" marR="120488" algn="ctr"/>
            <a:r>
              <a:rPr sz="1200" b="1" spc="-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sc</a:t>
            </a:r>
            <a:r>
              <a:rPr sz="1200" b="1" spc="-4" dirty="0">
                <a:latin typeface="Arial"/>
                <a:cs typeface="Arial"/>
              </a:rPr>
              <a:t>hoo</a:t>
            </a:r>
            <a:r>
              <a:rPr sz="1200" b="1" dirty="0">
                <a:latin typeface="Arial"/>
                <a:cs typeface="Arial"/>
              </a:rPr>
              <a:t>l </a:t>
            </a:r>
            <a:r>
              <a:rPr sz="1200" b="1" spc="-4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ci</a:t>
            </a:r>
            <a:r>
              <a:rPr sz="1200" b="1" spc="-4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al, Sc</a:t>
            </a:r>
            <a:r>
              <a:rPr sz="1200" b="1" spc="-4" dirty="0">
                <a:latin typeface="Arial"/>
                <a:cs typeface="Arial"/>
              </a:rPr>
              <a:t>hoo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4" dirty="0">
                <a:latin typeface="Arial"/>
                <a:cs typeface="Arial"/>
              </a:rPr>
              <a:t>Foo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26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4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</a:t>
            </a:r>
            <a:r>
              <a:rPr sz="1200" b="1" spc="-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</a:t>
            </a:r>
            <a:r>
              <a:rPr sz="1200" b="1" spc="-4" dirty="0">
                <a:latin typeface="Arial"/>
                <a:cs typeface="Arial"/>
              </a:rPr>
              <a:t>og</a:t>
            </a:r>
            <a:r>
              <a:rPr sz="1200" b="1" dirty="0">
                <a:latin typeface="Arial"/>
                <a:cs typeface="Arial"/>
              </a:rPr>
              <a:t>ram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irec</a:t>
            </a:r>
            <a:r>
              <a:rPr sz="1200" b="1" spc="-4" dirty="0">
                <a:latin typeface="Arial"/>
                <a:cs typeface="Arial"/>
              </a:rPr>
              <a:t>to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19" dirty="0">
                <a:latin typeface="Arial"/>
                <a:cs typeface="Arial"/>
              </a:rPr>
              <a:t> </a:t>
            </a:r>
            <a:r>
              <a:rPr sz="1200" b="1" spc="19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recei</a:t>
            </a:r>
            <a:r>
              <a:rPr sz="1200" b="1" spc="-1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</a:t>
            </a:r>
            <a:r>
              <a:rPr sz="1200" b="1" spc="-1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email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mess</a:t>
            </a:r>
            <a:r>
              <a:rPr sz="1200" b="1" spc="-8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19" dirty="0">
                <a:latin typeface="Arial"/>
                <a:cs typeface="Arial"/>
              </a:rPr>
              <a:t>w</a:t>
            </a:r>
            <a:r>
              <a:rPr sz="1200" b="1" spc="-4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19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4" dirty="0">
                <a:latin typeface="Arial"/>
                <a:cs typeface="Arial"/>
              </a:rPr>
              <a:t>ff</a:t>
            </a:r>
            <a:r>
              <a:rPr sz="1200" b="1" dirty="0">
                <a:latin typeface="Arial"/>
                <a:cs typeface="Arial"/>
              </a:rPr>
              <a:t>ice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Foo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</a:t>
            </a:r>
            <a:r>
              <a:rPr sz="1200" b="1" spc="-4" dirty="0">
                <a:latin typeface="Arial"/>
                <a:cs typeface="Arial"/>
              </a:rPr>
              <a:t>Nut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</a:t>
            </a:r>
            <a:r>
              <a:rPr sz="1200" b="1" spc="-1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4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-2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spc="-1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 re</a:t>
            </a:r>
            <a:r>
              <a:rPr sz="1200" b="1" spc="-8" dirty="0">
                <a:latin typeface="Arial"/>
                <a:cs typeface="Arial"/>
              </a:rPr>
              <a:t>j</a:t>
            </a:r>
            <a:r>
              <a:rPr sz="1200" b="1" dirty="0">
                <a:latin typeface="Arial"/>
                <a:cs typeface="Arial"/>
              </a:rPr>
              <a:t>ec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4" dirty="0">
                <a:latin typeface="Arial"/>
                <a:cs typeface="Arial"/>
              </a:rPr>
              <a:t>qu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06202" marR="101915" algn="ctr"/>
            <a:r>
              <a:rPr sz="1200" b="1" spc="-4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Elec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4" dirty="0">
                <a:latin typeface="Arial"/>
                <a:cs typeface="Arial"/>
              </a:rPr>
              <a:t>on</a:t>
            </a:r>
            <a:r>
              <a:rPr sz="1200" b="1" dirty="0">
                <a:latin typeface="Arial"/>
                <a:cs typeface="Arial"/>
              </a:rPr>
              <a:t>ic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keep</a:t>
            </a:r>
            <a:r>
              <a:rPr sz="1200" b="1" spc="-19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rack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4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4" dirty="0">
                <a:latin typeface="Arial"/>
                <a:cs typeface="Arial"/>
              </a:rPr>
              <a:t>nd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meal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ar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ici</a:t>
            </a:r>
            <a:r>
              <a:rPr sz="1200" b="1" spc="-4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</a:t>
            </a:r>
            <a:r>
              <a:rPr sz="1200" b="1" spc="-4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ail</a:t>
            </a:r>
            <a:r>
              <a:rPr sz="1200" b="1" spc="-9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23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4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lang="en-US" sz="1200" b="1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allied r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4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4" dirty="0">
                <a:latin typeface="Arial"/>
                <a:cs typeface="Arial"/>
              </a:rPr>
              <a:t> 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s</a:t>
            </a:r>
            <a:r>
              <a:rPr sz="1200" b="1" spc="-4" dirty="0">
                <a:latin typeface="Arial"/>
                <a:cs typeface="Arial"/>
              </a:rPr>
              <a:t>ub</a:t>
            </a: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4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ed 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k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4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1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9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Mond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9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spc="-71" dirty="0">
                <a:latin typeface="Arial"/>
                <a:cs typeface="Arial"/>
              </a:rPr>
              <a:t>Y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g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ack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at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4" dirty="0">
                <a:latin typeface="Arial"/>
                <a:cs typeface="Arial"/>
              </a:rPr>
              <a:t> t</a:t>
            </a:r>
            <a:r>
              <a:rPr sz="1200" b="1" dirty="0">
                <a:latin typeface="Arial"/>
                <a:cs typeface="Arial"/>
              </a:rPr>
              <a:t>ime</a:t>
            </a:r>
            <a:r>
              <a:rPr sz="1200" b="1" spc="-4" dirty="0">
                <a:latin typeface="Arial"/>
                <a:cs typeface="Arial"/>
              </a:rPr>
              <a:t> 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upd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4" dirty="0">
                <a:latin typeface="Arial"/>
                <a:cs typeface="Arial"/>
              </a:rPr>
              <a:t>op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4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4" dirty="0">
                <a:latin typeface="Arial"/>
                <a:cs typeface="Arial"/>
              </a:rPr>
              <a:t>o</a:t>
            </a:r>
            <a:r>
              <a:rPr sz="1200" b="1" spc="4" dirty="0">
                <a:latin typeface="Arial"/>
                <a:cs typeface="Arial"/>
              </a:rPr>
              <a:t>s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4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2AD02D-6D59-B056-0504-0DEDC03E3F5D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6D99DC6B-190E-6D33-BE1F-9BC668DEF080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ACE0B4A5-C47B-01FD-7FA5-828EAD149C71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" name="Picture 1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68AC01A3-7C7A-8318-EBB8-31688CC24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37707"/>
      </p:ext>
    </p:extLst>
  </p:cSld>
  <p:clrMapOvr>
    <a:masterClrMapping/>
  </p:clrMapOvr>
  <p:transition spd="med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62757" y="-4462758"/>
            <a:ext cx="218485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313FB90-9767-7FC6-E861-E7017D0E2E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748" y="288316"/>
            <a:ext cx="6336506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hange</a:t>
            </a:r>
            <a:r>
              <a:rPr sz="28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equest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70BBEDB-643A-2490-B013-7D12AB8CBCED}"/>
              </a:ext>
            </a:extLst>
          </p:cNvPr>
          <p:cNvSpPr txBox="1"/>
          <p:nvPr/>
        </p:nvSpPr>
        <p:spPr>
          <a:xfrm>
            <a:off x="639126" y="1254396"/>
            <a:ext cx="7865745" cy="46705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66693" indent="-257168">
              <a:buFont typeface="Arial"/>
              <a:buChar char="•"/>
              <a:tabLst>
                <a:tab pos="266693" algn="l"/>
              </a:tabLst>
            </a:pPr>
            <a:r>
              <a:rPr spc="-8" dirty="0">
                <a:latin typeface="Arial"/>
                <a:cs typeface="Arial"/>
              </a:rPr>
              <a:t>Lo</a:t>
            </a:r>
            <a:r>
              <a:rPr dirty="0">
                <a:latin typeface="Arial"/>
                <a:cs typeface="Arial"/>
              </a:rPr>
              <a:t>g</a:t>
            </a:r>
            <a:r>
              <a:rPr spc="8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n to</a:t>
            </a:r>
            <a:r>
              <a:rPr spc="-4" dirty="0">
                <a:latin typeface="Arial"/>
                <a:cs typeface="Arial"/>
              </a:rPr>
              <a:t> S</a:t>
            </a:r>
            <a:r>
              <a:rPr spc="-8" dirty="0">
                <a:latin typeface="Arial"/>
                <a:cs typeface="Arial"/>
              </a:rPr>
              <a:t>pe</a:t>
            </a:r>
            <a:r>
              <a:rPr dirty="0">
                <a:latin typeface="Arial"/>
                <a:cs typeface="Arial"/>
              </a:rPr>
              <a:t>c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</a:t>
            </a:r>
            <a:r>
              <a:rPr spc="8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og</a:t>
            </a:r>
            <a:r>
              <a:rPr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ms</a:t>
            </a:r>
            <a:r>
              <a:rPr spc="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</a:t>
            </a:r>
            <a:r>
              <a:rPr spc="-8" dirty="0">
                <a:latin typeface="Arial"/>
                <a:cs typeface="Arial"/>
              </a:rPr>
              <a:t>n</a:t>
            </a:r>
            <a:r>
              <a:rPr spc="-4" dirty="0">
                <a:latin typeface="Arial"/>
                <a:cs typeface="Arial"/>
              </a:rPr>
              <a:t>li</a:t>
            </a:r>
            <a:r>
              <a:rPr spc="-8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e</a:t>
            </a:r>
            <a:r>
              <a:rPr spc="8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S</a:t>
            </a:r>
            <a:r>
              <a:rPr spc="-19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st</a:t>
            </a:r>
            <a:r>
              <a:rPr spc="-8" dirty="0">
                <a:latin typeface="Arial"/>
                <a:cs typeface="Arial"/>
              </a:rPr>
              <a:t>em</a:t>
            </a:r>
            <a:endParaRPr dirty="0">
              <a:latin typeface="Arial"/>
              <a:cs typeface="Arial"/>
            </a:endParaRPr>
          </a:p>
          <a:p>
            <a:pPr marL="266693" indent="-257168">
              <a:spcBef>
                <a:spcPts val="971"/>
              </a:spcBef>
              <a:buFont typeface="Arial"/>
              <a:buChar char="•"/>
              <a:tabLst>
                <a:tab pos="266693" algn="l"/>
              </a:tabLst>
            </a:pPr>
            <a:r>
              <a:rPr spc="-4" dirty="0">
                <a:latin typeface="Arial"/>
                <a:cs typeface="Arial"/>
              </a:rPr>
              <a:t>Cli</a:t>
            </a:r>
            <a:r>
              <a:rPr dirty="0">
                <a:latin typeface="Arial"/>
                <a:cs typeface="Arial"/>
              </a:rPr>
              <a:t>ck</a:t>
            </a:r>
            <a:r>
              <a:rPr spc="11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8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“</a:t>
            </a:r>
            <a:r>
              <a:rPr spc="-4" dirty="0">
                <a:latin typeface="Arial"/>
                <a:cs typeface="Arial"/>
              </a:rPr>
              <a:t>S</a:t>
            </a:r>
            <a:r>
              <a:rPr spc="-8" dirty="0">
                <a:latin typeface="Arial"/>
                <a:cs typeface="Arial"/>
              </a:rPr>
              <a:t>ea</a:t>
            </a:r>
            <a:r>
              <a:rPr dirty="0">
                <a:latin typeface="Arial"/>
                <a:cs typeface="Arial"/>
              </a:rPr>
              <a:t>rch</a:t>
            </a:r>
            <a:r>
              <a:rPr spc="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/</a:t>
            </a:r>
            <a:r>
              <a:rPr spc="-4" dirty="0">
                <a:latin typeface="Arial"/>
                <a:cs typeface="Arial"/>
              </a:rPr>
              <a:t> E</a:t>
            </a:r>
            <a:r>
              <a:rPr spc="-8" dirty="0">
                <a:latin typeface="Arial"/>
                <a:cs typeface="Arial"/>
              </a:rPr>
              <a:t>d</a:t>
            </a:r>
            <a:r>
              <a:rPr spc="-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t” </a:t>
            </a:r>
            <a:r>
              <a:rPr spc="-8" dirty="0">
                <a:latin typeface="Arial"/>
                <a:cs typeface="Arial"/>
              </a:rPr>
              <a:t>bu</a:t>
            </a:r>
            <a:r>
              <a:rPr dirty="0">
                <a:latin typeface="Arial"/>
                <a:cs typeface="Arial"/>
              </a:rPr>
              <a:t>tt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spc="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8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p</a:t>
            </a:r>
            <a:r>
              <a:rPr spc="-4" dirty="0">
                <a:latin typeface="Arial"/>
                <a:cs typeface="Arial"/>
              </a:rPr>
              <a:t> l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ft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ne</a:t>
            </a:r>
            <a:r>
              <a:rPr dirty="0">
                <a:latin typeface="Arial"/>
                <a:cs typeface="Arial"/>
              </a:rPr>
              <a:t>r</a:t>
            </a:r>
            <a:r>
              <a:rPr spc="11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f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y</a:t>
            </a:r>
            <a:r>
              <a:rPr spc="-8" dirty="0">
                <a:latin typeface="Arial"/>
                <a:cs typeface="Arial"/>
              </a:rPr>
              <a:t>ou</a:t>
            </a:r>
            <a:r>
              <a:rPr dirty="0">
                <a:latin typeface="Arial"/>
                <a:cs typeface="Arial"/>
              </a:rPr>
              <a:t>r</a:t>
            </a:r>
            <a:r>
              <a:rPr spc="1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scr</a:t>
            </a:r>
            <a:r>
              <a:rPr spc="-8" dirty="0">
                <a:latin typeface="Arial"/>
                <a:cs typeface="Arial"/>
              </a:rPr>
              <a:t>een.</a:t>
            </a:r>
            <a:endParaRPr lang="en-US" spc="-8" dirty="0">
              <a:latin typeface="Arial"/>
              <a:cs typeface="Arial"/>
            </a:endParaRPr>
          </a:p>
          <a:p>
            <a:pPr marL="266693" indent="-257168">
              <a:spcBef>
                <a:spcPts val="971"/>
              </a:spcBef>
              <a:buFont typeface="Arial"/>
              <a:buChar char="•"/>
              <a:tabLst>
                <a:tab pos="266693" algn="l"/>
              </a:tabLst>
            </a:pPr>
            <a:r>
              <a:rPr spc="-4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cr</a:t>
            </a:r>
            <a:r>
              <a:rPr spc="-8" dirty="0">
                <a:latin typeface="Arial"/>
                <a:cs typeface="Arial"/>
              </a:rPr>
              <a:t>o</a:t>
            </a:r>
            <a:r>
              <a:rPr spc="-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l</a:t>
            </a:r>
            <a:r>
              <a:rPr spc="8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do</a:t>
            </a:r>
            <a:r>
              <a:rPr spc="-3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n</a:t>
            </a:r>
            <a:r>
              <a:rPr spc="3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8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bo</a:t>
            </a:r>
            <a:r>
              <a:rPr dirty="0">
                <a:latin typeface="Arial"/>
                <a:cs typeface="Arial"/>
              </a:rPr>
              <a:t>tt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 to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a</a:t>
            </a:r>
            <a:r>
              <a:rPr spc="-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l</a:t>
            </a:r>
            <a:r>
              <a:rPr spc="8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og</a:t>
            </a:r>
            <a:r>
              <a:rPr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ms</a:t>
            </a:r>
            <a:r>
              <a:rPr spc="11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unde</a:t>
            </a:r>
            <a:r>
              <a:rPr dirty="0">
                <a:latin typeface="Arial"/>
                <a:cs typeface="Arial"/>
              </a:rPr>
              <a:t>r</a:t>
            </a:r>
            <a:r>
              <a:rPr spc="11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y</a:t>
            </a:r>
            <a:r>
              <a:rPr spc="-8" dirty="0">
                <a:latin typeface="Arial"/>
                <a:cs typeface="Arial"/>
              </a:rPr>
              <a:t>ou</a:t>
            </a:r>
            <a:r>
              <a:rPr dirty="0">
                <a:latin typeface="Arial"/>
                <a:cs typeface="Arial"/>
              </a:rPr>
              <a:t>r</a:t>
            </a:r>
            <a:r>
              <a:rPr spc="1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sc</a:t>
            </a:r>
            <a:r>
              <a:rPr spc="-8" dirty="0">
                <a:latin typeface="Arial"/>
                <a:cs typeface="Arial"/>
              </a:rPr>
              <a:t>hoo</a:t>
            </a:r>
            <a:r>
              <a:rPr spc="-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.</a:t>
            </a:r>
          </a:p>
          <a:p>
            <a:pPr marL="266693" indent="-257168">
              <a:spcBef>
                <a:spcPts val="971"/>
              </a:spcBef>
              <a:buFont typeface="Arial"/>
              <a:buChar char="•"/>
              <a:tabLst>
                <a:tab pos="266693" algn="l"/>
              </a:tabLst>
            </a:pPr>
            <a:r>
              <a:rPr spc="-4" dirty="0">
                <a:latin typeface="Arial"/>
                <a:cs typeface="Arial"/>
              </a:rPr>
              <a:t>Cli</a:t>
            </a:r>
            <a:r>
              <a:rPr dirty="0">
                <a:latin typeface="Arial"/>
                <a:cs typeface="Arial"/>
              </a:rPr>
              <a:t>ck</a:t>
            </a:r>
            <a:r>
              <a:rPr spc="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“</a:t>
            </a:r>
            <a:r>
              <a:rPr spc="-4" dirty="0">
                <a:latin typeface="Arial"/>
                <a:cs typeface="Arial"/>
              </a:rPr>
              <a:t>S</a:t>
            </a:r>
            <a:r>
              <a:rPr spc="-8"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ct” f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 t</a:t>
            </a:r>
            <a:r>
              <a:rPr spc="-8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og</a:t>
            </a:r>
            <a:r>
              <a:rPr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</a:t>
            </a:r>
            <a:r>
              <a:rPr spc="11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y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u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8" dirty="0">
                <a:latin typeface="Arial"/>
                <a:cs typeface="Arial"/>
              </a:rPr>
              <a:t>ou</a:t>
            </a:r>
            <a:r>
              <a:rPr spc="-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d</a:t>
            </a:r>
            <a:r>
              <a:rPr spc="3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li</a:t>
            </a:r>
            <a:r>
              <a:rPr dirty="0">
                <a:latin typeface="Arial"/>
                <a:cs typeface="Arial"/>
              </a:rPr>
              <a:t>ke</a:t>
            </a:r>
            <a:r>
              <a:rPr spc="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ed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11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.</a:t>
            </a:r>
          </a:p>
          <a:p>
            <a:pPr marL="266693" indent="-257168">
              <a:lnSpc>
                <a:spcPct val="150000"/>
              </a:lnSpc>
              <a:spcBef>
                <a:spcPts val="971"/>
              </a:spcBef>
              <a:buFont typeface="Arial"/>
              <a:buChar char="•"/>
              <a:tabLst>
                <a:tab pos="266693" algn="l"/>
              </a:tabLst>
            </a:pPr>
            <a:r>
              <a:rPr dirty="0">
                <a:latin typeface="Arial"/>
                <a:cs typeface="Arial"/>
              </a:rPr>
              <a:t>On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8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ope</a:t>
            </a:r>
            <a:r>
              <a:rPr dirty="0">
                <a:latin typeface="Arial"/>
                <a:cs typeface="Arial"/>
              </a:rPr>
              <a:t>n</a:t>
            </a:r>
            <a:r>
              <a:rPr spc="8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app</a:t>
            </a:r>
            <a:r>
              <a:rPr spc="-4" dirty="0">
                <a:latin typeface="Arial"/>
                <a:cs typeface="Arial"/>
              </a:rPr>
              <a:t>li</a:t>
            </a:r>
            <a:r>
              <a:rPr dirty="0">
                <a:latin typeface="Arial"/>
                <a:cs typeface="Arial"/>
              </a:rPr>
              <a:t>c</a:t>
            </a:r>
            <a:r>
              <a:rPr spc="-8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lang="en-US" spc="15" dirty="0">
                <a:latin typeface="Arial"/>
                <a:cs typeface="Arial"/>
              </a:rPr>
              <a:t> click on the tab that reads </a:t>
            </a:r>
            <a:r>
              <a:rPr lang="en-US" spc="15" dirty="0">
                <a:latin typeface="Arial"/>
                <a:cs typeface="Calibri"/>
              </a:rPr>
              <a:t>“</a:t>
            </a:r>
            <a:r>
              <a:rPr lang="en-US" b="1" spc="15" dirty="0">
                <a:solidFill>
                  <a:srgbClr val="FF0000"/>
                </a:solidFill>
                <a:latin typeface="Arial"/>
                <a:cs typeface="Calibri"/>
              </a:rPr>
              <a:t>TO UPDATE APPLICATION CLICK HERE</a:t>
            </a:r>
            <a:r>
              <a:rPr lang="en-US" spc="15" dirty="0">
                <a:latin typeface="Arial"/>
                <a:cs typeface="Calibri"/>
              </a:rPr>
              <a:t>” to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-8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ke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a</a:t>
            </a:r>
            <a:r>
              <a:rPr spc="-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l</a:t>
            </a:r>
            <a:r>
              <a:rPr spc="8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ne</a:t>
            </a:r>
            <a:r>
              <a:rPr dirty="0">
                <a:latin typeface="Arial"/>
                <a:cs typeface="Arial"/>
              </a:rPr>
              <a:t>c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ss</a:t>
            </a:r>
            <a:r>
              <a:rPr spc="-8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ry</a:t>
            </a:r>
            <a:r>
              <a:rPr spc="11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ed</a:t>
            </a:r>
            <a:r>
              <a:rPr spc="-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ts</a:t>
            </a:r>
            <a:endParaRPr lang="en-US" dirty="0">
              <a:latin typeface="Arial"/>
              <a:cs typeface="Arial"/>
            </a:endParaRPr>
          </a:p>
          <a:p>
            <a:pPr marL="563866" marR="162874" lvl="1" indent="-211450">
              <a:spcBef>
                <a:spcPts val="360"/>
              </a:spcBef>
              <a:buClr>
                <a:srgbClr val="6699CC"/>
              </a:buClr>
              <a:buFont typeface="Wingdings"/>
              <a:buChar char=""/>
              <a:tabLst>
                <a:tab pos="563866" algn="l"/>
              </a:tabLst>
            </a:pPr>
            <a:r>
              <a:rPr dirty="0">
                <a:latin typeface="Arial"/>
                <a:cs typeface="Arial"/>
              </a:rPr>
              <a:t>If</a:t>
            </a:r>
            <a:r>
              <a:rPr spc="-4" dirty="0">
                <a:latin typeface="Arial"/>
                <a:cs typeface="Arial"/>
              </a:rPr>
              <a:t> i</a:t>
            </a:r>
            <a:r>
              <a:rPr spc="-8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cr</a:t>
            </a:r>
            <a:r>
              <a:rPr spc="-8" dirty="0">
                <a:latin typeface="Arial"/>
                <a:cs typeface="Arial"/>
              </a:rPr>
              <a:t>ea</a:t>
            </a:r>
            <a:r>
              <a:rPr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 </a:t>
            </a:r>
            <a:r>
              <a:rPr spc="-8" dirty="0">
                <a:latin typeface="Arial"/>
                <a:cs typeface="Arial"/>
              </a:rPr>
              <a:t>de</a:t>
            </a:r>
            <a:r>
              <a:rPr dirty="0">
                <a:latin typeface="Arial"/>
                <a:cs typeface="Arial"/>
              </a:rPr>
              <a:t>cr</a:t>
            </a:r>
            <a:r>
              <a:rPr spc="-8" dirty="0">
                <a:latin typeface="Arial"/>
                <a:cs typeface="Arial"/>
              </a:rPr>
              <a:t>ea</a:t>
            </a:r>
            <a:r>
              <a:rPr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en</a:t>
            </a:r>
            <a:r>
              <a:rPr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o</a:t>
            </a:r>
            <a:r>
              <a:rPr spc="-4" dirty="0">
                <a:latin typeface="Arial"/>
                <a:cs typeface="Arial"/>
              </a:rPr>
              <a:t>ll</a:t>
            </a:r>
            <a:r>
              <a:rPr dirty="0">
                <a:latin typeface="Arial"/>
                <a:cs typeface="Arial"/>
              </a:rPr>
              <a:t>m</a:t>
            </a:r>
            <a:r>
              <a:rPr spc="-8" dirty="0">
                <a:latin typeface="Arial"/>
                <a:cs typeface="Arial"/>
              </a:rPr>
              <a:t>en</a:t>
            </a:r>
            <a:r>
              <a:rPr dirty="0">
                <a:latin typeface="Arial"/>
                <a:cs typeface="Arial"/>
              </a:rPr>
              <a:t>t,</a:t>
            </a:r>
            <a:r>
              <a:rPr spc="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8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w</a:t>
            </a:r>
            <a:r>
              <a:rPr spc="-8" dirty="0">
                <a:latin typeface="Arial"/>
                <a:cs typeface="Arial"/>
              </a:rPr>
              <a:t>ee</a:t>
            </a:r>
            <a:r>
              <a:rPr dirty="0">
                <a:latin typeface="Arial"/>
                <a:cs typeface="Arial"/>
              </a:rPr>
              <a:t>k</a:t>
            </a:r>
            <a:r>
              <a:rPr spc="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y</a:t>
            </a:r>
            <a:r>
              <a:rPr spc="26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st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 m</a:t>
            </a:r>
            <a:r>
              <a:rPr spc="-8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st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be upda</a:t>
            </a:r>
            <a:r>
              <a:rPr dirty="0">
                <a:latin typeface="Arial"/>
                <a:cs typeface="Arial"/>
              </a:rPr>
              <a:t>t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d</a:t>
            </a:r>
            <a:r>
              <a:rPr spc="8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y c</a:t>
            </a:r>
            <a:r>
              <a:rPr spc="-4" dirty="0">
                <a:latin typeface="Arial"/>
                <a:cs typeface="Arial"/>
              </a:rPr>
              <a:t>li</a:t>
            </a:r>
            <a:r>
              <a:rPr dirty="0">
                <a:latin typeface="Arial"/>
                <a:cs typeface="Arial"/>
              </a:rPr>
              <a:t>ck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“</a:t>
            </a:r>
            <a:r>
              <a:rPr spc="-4" dirty="0">
                <a:latin typeface="Arial"/>
                <a:cs typeface="Arial"/>
              </a:rPr>
              <a:t>U</a:t>
            </a:r>
            <a:r>
              <a:rPr spc="-8" dirty="0">
                <a:latin typeface="Arial"/>
                <a:cs typeface="Arial"/>
              </a:rPr>
              <a:t>pda</a:t>
            </a:r>
            <a:r>
              <a:rPr dirty="0">
                <a:latin typeface="Arial"/>
                <a:cs typeface="Arial"/>
              </a:rPr>
              <a:t>te</a:t>
            </a:r>
            <a:r>
              <a:rPr spc="8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R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st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 F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rm”</a:t>
            </a:r>
            <a:endParaRPr lang="en-US" dirty="0">
              <a:latin typeface="Arial"/>
              <a:cs typeface="Arial"/>
            </a:endParaRPr>
          </a:p>
          <a:p>
            <a:pPr marL="352416" marR="162874" lvl="1">
              <a:lnSpc>
                <a:spcPts val="1538"/>
              </a:lnSpc>
              <a:spcBef>
                <a:spcPts val="360"/>
              </a:spcBef>
              <a:buClr>
                <a:srgbClr val="6699CC"/>
              </a:buClr>
              <a:tabLst>
                <a:tab pos="563866" algn="l"/>
              </a:tabLst>
            </a:pPr>
            <a:endParaRPr dirty="0">
              <a:latin typeface="Arial"/>
              <a:cs typeface="Arial"/>
            </a:endParaRPr>
          </a:p>
          <a:p>
            <a:pPr marL="563390" marR="160492" lvl="1" indent="-210974">
              <a:lnSpc>
                <a:spcPts val="1538"/>
              </a:lnSpc>
              <a:spcBef>
                <a:spcPts val="326"/>
              </a:spcBef>
              <a:buClr>
                <a:srgbClr val="6699CC"/>
              </a:buClr>
              <a:buFont typeface="Wingdings"/>
              <a:buChar char=""/>
              <a:tabLst>
                <a:tab pos="563866" algn="l"/>
              </a:tabLst>
            </a:pPr>
            <a:r>
              <a:rPr dirty="0">
                <a:latin typeface="Arial"/>
                <a:cs typeface="Arial"/>
              </a:rPr>
              <a:t>If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8" dirty="0">
                <a:latin typeface="Arial"/>
                <a:cs typeface="Arial"/>
              </a:rPr>
              <a:t>hang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r>
              <a:rPr spc="-8" dirty="0">
                <a:latin typeface="Arial"/>
                <a:cs typeface="Arial"/>
              </a:rPr>
              <a:t>ea</a:t>
            </a:r>
            <a:r>
              <a:rPr dirty="0">
                <a:latin typeface="Arial"/>
                <a:cs typeface="Arial"/>
              </a:rPr>
              <a:t>l</a:t>
            </a:r>
            <a:r>
              <a:rPr spc="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19" dirty="0">
                <a:latin typeface="Arial"/>
                <a:cs typeface="Arial"/>
              </a:rPr>
              <a:t>y</a:t>
            </a:r>
            <a:r>
              <a:rPr spc="-8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e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na</a:t>
            </a:r>
            <a:r>
              <a:rPr dirty="0">
                <a:latin typeface="Arial"/>
                <a:cs typeface="Arial"/>
              </a:rPr>
              <a:t>ck</a:t>
            </a:r>
            <a:r>
              <a:rPr spc="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8" dirty="0">
                <a:latin typeface="Arial"/>
                <a:cs typeface="Arial"/>
              </a:rPr>
              <a:t>o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-8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,</a:t>
            </a:r>
            <a:r>
              <a:rPr spc="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8" dirty="0">
                <a:latin typeface="Arial"/>
                <a:cs typeface="Arial"/>
              </a:rPr>
              <a:t>ne</a:t>
            </a:r>
            <a:r>
              <a:rPr dirty="0">
                <a:latin typeface="Arial"/>
                <a:cs typeface="Arial"/>
              </a:rPr>
              <a:t>w </a:t>
            </a:r>
            <a:r>
              <a:rPr spc="-8" dirty="0">
                <a:latin typeface="Arial"/>
                <a:cs typeface="Arial"/>
              </a:rPr>
              <a:t>app</a:t>
            </a:r>
            <a:r>
              <a:rPr spc="-4" dirty="0">
                <a:latin typeface="Arial"/>
                <a:cs typeface="Arial"/>
              </a:rPr>
              <a:t>li</a:t>
            </a:r>
            <a:r>
              <a:rPr dirty="0">
                <a:latin typeface="Arial"/>
                <a:cs typeface="Arial"/>
              </a:rPr>
              <a:t>c</a:t>
            </a:r>
            <a:r>
              <a:rPr spc="-8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spc="2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r>
              <a:rPr spc="-8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st </a:t>
            </a:r>
            <a:r>
              <a:rPr spc="-8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e 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-8" dirty="0">
                <a:latin typeface="Arial"/>
                <a:cs typeface="Arial"/>
              </a:rPr>
              <a:t>ub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-4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tt</a:t>
            </a:r>
            <a:r>
              <a:rPr lang="en-US" spc="-8" dirty="0">
                <a:latin typeface="Arial"/>
                <a:cs typeface="Arial"/>
              </a:rPr>
              <a:t>ed</a:t>
            </a:r>
            <a:endParaRPr dirty="0">
              <a:latin typeface="Arial"/>
              <a:cs typeface="Arial"/>
            </a:endParaRPr>
          </a:p>
          <a:p>
            <a:pPr marL="266693" marR="69054" indent="-257168">
              <a:spcBef>
                <a:spcPts val="934"/>
              </a:spcBef>
              <a:buFont typeface="Arial"/>
              <a:buChar char="•"/>
              <a:tabLst>
                <a:tab pos="266693" algn="l"/>
              </a:tabLst>
            </a:pPr>
            <a:r>
              <a:rPr spc="11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pc="-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0F161C"/>
                </a:solidFill>
                <a:latin typeface="Arial"/>
                <a:cs typeface="Arial"/>
              </a:rPr>
              <a:t>x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app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ck </a:t>
            </a:r>
            <a:r>
              <a:rPr spc="4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i="1" spc="-8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i="1" spc="-11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i="1"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i="1" spc="23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i="1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i="1" spc="-8" dirty="0">
                <a:solidFill>
                  <a:srgbClr val="0F161C"/>
                </a:solidFill>
                <a:latin typeface="Arial"/>
                <a:cs typeface="Arial"/>
              </a:rPr>
              <a:t>hang</a:t>
            </a:r>
            <a:r>
              <a:rPr i="1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i="1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i="1" spc="-4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i="1" spc="-8" dirty="0">
                <a:solidFill>
                  <a:srgbClr val="0F161C"/>
                </a:solidFill>
                <a:latin typeface="Arial"/>
                <a:cs typeface="Arial"/>
              </a:rPr>
              <a:t>eque</a:t>
            </a:r>
            <a:r>
              <a:rPr i="1" dirty="0">
                <a:solidFill>
                  <a:srgbClr val="0F161C"/>
                </a:solidFill>
                <a:latin typeface="Arial"/>
                <a:cs typeface="Arial"/>
              </a:rPr>
              <a:t>st”</a:t>
            </a:r>
            <a:r>
              <a:rPr i="1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and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lang="en-US" spc="-8" dirty="0">
                <a:solidFill>
                  <a:srgbClr val="0F161C"/>
                </a:solidFill>
                <a:latin typeface="Arial"/>
                <a:cs typeface="Arial"/>
              </a:rPr>
              <a:t>pop-up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ss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ag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pc="3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ho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rm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g</a:t>
            </a:r>
            <a:r>
              <a:rPr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ha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hange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re s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tt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cc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ssf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ll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557502-85B9-BB0D-7DC1-65D040FC3BCA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7B936EED-B904-3F95-C959-F219E2E1C74B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B282A2EC-11A3-6DAD-3F19-E0B0330015C2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EE61D60-A22F-84C2-B0C6-53D37806E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9711167"/>
      </p:ext>
    </p:extLst>
  </p:cSld>
  <p:clrMapOvr>
    <a:masterClrMapping/>
  </p:clrMapOvr>
  <p:transition spd="med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96561" y="-4496562"/>
            <a:ext cx="15087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50EA22C-3B7C-4AFF-1342-EEF3209990AE}"/>
              </a:ext>
            </a:extLst>
          </p:cNvPr>
          <p:cNvSpPr txBox="1">
            <a:spLocks/>
          </p:cNvSpPr>
          <p:nvPr/>
        </p:nvSpPr>
        <p:spPr>
          <a:xfrm>
            <a:off x="204105" y="263502"/>
            <a:ext cx="723247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000" b="1" i="0">
                <a:solidFill>
                  <a:srgbClr val="00336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3343" defTabSz="685783">
              <a:defRPr/>
            </a:pPr>
            <a:r>
              <a:rPr lang="en-US" sz="2400" kern="0" spc="4" dirty="0"/>
              <a:t>U</a:t>
            </a:r>
            <a:r>
              <a:rPr lang="en-US" sz="2400" kern="0" dirty="0"/>
              <a:t>pda</a:t>
            </a:r>
            <a:r>
              <a:rPr lang="en-US" sz="2400" kern="0" spc="-4" dirty="0"/>
              <a:t>t</a:t>
            </a:r>
            <a:r>
              <a:rPr lang="en-US" sz="2400" kern="0" spc="-8" dirty="0"/>
              <a:t>i</a:t>
            </a:r>
            <a:r>
              <a:rPr lang="en-US" sz="2400" kern="0" dirty="0"/>
              <a:t>ng</a:t>
            </a:r>
            <a:r>
              <a:rPr lang="en-US" sz="2400" kern="0" spc="-8" dirty="0"/>
              <a:t>/</a:t>
            </a:r>
            <a:r>
              <a:rPr lang="en-US" sz="2400" kern="0" dirty="0"/>
              <a:t>P</a:t>
            </a:r>
            <a:r>
              <a:rPr lang="en-US" sz="2400" kern="0" spc="-4" dirty="0"/>
              <a:t>r</a:t>
            </a:r>
            <a:r>
              <a:rPr lang="en-US" sz="2400" kern="0" spc="-8" dirty="0"/>
              <a:t>i</a:t>
            </a:r>
            <a:r>
              <a:rPr lang="en-US" sz="2400" kern="0" dirty="0"/>
              <a:t>n</a:t>
            </a:r>
            <a:r>
              <a:rPr lang="en-US" sz="2400" kern="0" spc="-4" dirty="0"/>
              <a:t>t</a:t>
            </a:r>
            <a:r>
              <a:rPr lang="en-US" sz="2400" kern="0" spc="-8" dirty="0"/>
              <a:t>i</a:t>
            </a:r>
            <a:r>
              <a:rPr lang="en-US" sz="2400" kern="0" dirty="0"/>
              <a:t>ng</a:t>
            </a:r>
            <a:r>
              <a:rPr lang="en-US" sz="2400" kern="0" spc="34" dirty="0"/>
              <a:t> </a:t>
            </a:r>
            <a:r>
              <a:rPr lang="en-US" sz="2400" kern="0" dirty="0"/>
              <a:t>Wee</a:t>
            </a:r>
            <a:r>
              <a:rPr lang="en-US" sz="2400" kern="0" spc="-4" dirty="0"/>
              <a:t>k</a:t>
            </a:r>
            <a:r>
              <a:rPr lang="en-US" sz="2400" kern="0" spc="-8" dirty="0"/>
              <a:t>l</a:t>
            </a:r>
            <a:r>
              <a:rPr lang="en-US" sz="2400" kern="0" dirty="0"/>
              <a:t>y</a:t>
            </a:r>
            <a:r>
              <a:rPr lang="en-US" sz="2400" kern="0" spc="-8" dirty="0"/>
              <a:t> </a:t>
            </a:r>
            <a:r>
              <a:rPr lang="en-US" sz="2400" kern="0" spc="4" dirty="0"/>
              <a:t>R</a:t>
            </a:r>
            <a:r>
              <a:rPr lang="en-US" sz="2400" kern="0" dirty="0"/>
              <a:t>os</a:t>
            </a:r>
            <a:r>
              <a:rPr lang="en-US" sz="2400" kern="0" spc="-4" dirty="0"/>
              <a:t>t</a:t>
            </a:r>
            <a:r>
              <a:rPr lang="en-US" sz="2400" kern="0" dirty="0"/>
              <a:t>er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185365A-D293-3A55-22A7-5DE81B613915}"/>
              </a:ext>
            </a:extLst>
          </p:cNvPr>
          <p:cNvSpPr txBox="1"/>
          <p:nvPr/>
        </p:nvSpPr>
        <p:spPr>
          <a:xfrm>
            <a:off x="504362" y="924886"/>
            <a:ext cx="8135273" cy="51090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66693" indent="-257168">
              <a:buClr>
                <a:srgbClr val="0F161C"/>
              </a:buClr>
              <a:buFont typeface="Arial"/>
              <a:buChar char="•"/>
              <a:tabLst>
                <a:tab pos="266693" algn="l"/>
              </a:tabLst>
            </a:pP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Log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Spe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al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og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ams</a:t>
            </a:r>
            <a:r>
              <a:rPr sz="1600" spc="19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9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tem</a:t>
            </a:r>
            <a:endParaRPr sz="1600" dirty="0">
              <a:latin typeface="Arial"/>
              <a:cs typeface="Arial"/>
            </a:endParaRPr>
          </a:p>
          <a:p>
            <a:pPr marL="266693" indent="-257168">
              <a:spcBef>
                <a:spcPts val="863"/>
              </a:spcBef>
              <a:buClr>
                <a:srgbClr val="0F161C"/>
              </a:buClr>
              <a:buFont typeface="Arial"/>
              <a:buChar char="•"/>
              <a:tabLst>
                <a:tab pos="266693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ic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Sea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600" i="1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/</a:t>
            </a:r>
            <a:r>
              <a:rPr sz="1600" i="1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t”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button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top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eft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ner</a:t>
            </a:r>
            <a:r>
              <a:rPr sz="1600"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of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our</a:t>
            </a:r>
            <a:r>
              <a:rPr sz="1600" spc="23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een.</a:t>
            </a:r>
            <a:endParaRPr sz="1600" dirty="0">
              <a:latin typeface="Arial"/>
              <a:cs typeface="Arial"/>
            </a:endParaRPr>
          </a:p>
          <a:p>
            <a:pPr marL="266693" indent="-257168">
              <a:spcBef>
                <a:spcPts val="863"/>
              </a:spcBef>
              <a:buClr>
                <a:srgbClr val="0F161C"/>
              </a:buClr>
              <a:buFont typeface="Arial"/>
              <a:buChar char="•"/>
              <a:tabLst>
                <a:tab pos="266693" algn="l"/>
              </a:tabLst>
            </a:pPr>
            <a:r>
              <a:rPr sz="1600" spc="-11" dirty="0">
                <a:latin typeface="Arial"/>
                <a:cs typeface="Arial"/>
              </a:rPr>
              <a:t>S</a:t>
            </a:r>
            <a:r>
              <a:rPr sz="1600" spc="-4" dirty="0">
                <a:latin typeface="Arial"/>
                <a:cs typeface="Arial"/>
              </a:rPr>
              <a:t>c</a:t>
            </a:r>
            <a:r>
              <a:rPr sz="1600" spc="-11" dirty="0">
                <a:latin typeface="Arial"/>
                <a:cs typeface="Arial"/>
              </a:rPr>
              <a:t>r</a:t>
            </a:r>
            <a:r>
              <a:rPr sz="1600" spc="-8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-8" dirty="0">
                <a:latin typeface="Arial"/>
                <a:cs typeface="Arial"/>
              </a:rPr>
              <a:t> do</a:t>
            </a:r>
            <a:r>
              <a:rPr sz="1600" spc="-23" dirty="0">
                <a:latin typeface="Arial"/>
                <a:cs typeface="Arial"/>
              </a:rPr>
              <a:t>w</a:t>
            </a:r>
            <a:r>
              <a:rPr sz="1600" spc="-8" dirty="0">
                <a:latin typeface="Arial"/>
                <a:cs typeface="Arial"/>
              </a:rPr>
              <a:t>n</a:t>
            </a:r>
            <a:r>
              <a:rPr sz="1600" spc="8" dirty="0">
                <a:latin typeface="Arial"/>
                <a:cs typeface="Arial"/>
              </a:rPr>
              <a:t> </a:t>
            </a:r>
            <a:r>
              <a:rPr sz="1600" spc="-8" dirty="0">
                <a:latin typeface="Arial"/>
                <a:cs typeface="Arial"/>
              </a:rPr>
              <a:t>to</a:t>
            </a:r>
            <a:r>
              <a:rPr sz="1600" spc="8" dirty="0">
                <a:latin typeface="Arial"/>
                <a:cs typeface="Arial"/>
              </a:rPr>
              <a:t> </a:t>
            </a:r>
            <a:r>
              <a:rPr sz="1600" spc="-8" dirty="0">
                <a:latin typeface="Arial"/>
                <a:cs typeface="Arial"/>
              </a:rPr>
              <a:t>the</a:t>
            </a:r>
            <a:r>
              <a:rPr sz="1600" spc="8" dirty="0">
                <a:latin typeface="Arial"/>
                <a:cs typeface="Arial"/>
              </a:rPr>
              <a:t> </a:t>
            </a:r>
            <a:r>
              <a:rPr sz="1600" spc="-8" dirty="0">
                <a:latin typeface="Arial"/>
                <a:cs typeface="Arial"/>
              </a:rPr>
              <a:t>bottom</a:t>
            </a:r>
            <a:r>
              <a:rPr sz="1600" spc="19" dirty="0">
                <a:latin typeface="Arial"/>
                <a:cs typeface="Arial"/>
              </a:rPr>
              <a:t> </a:t>
            </a:r>
            <a:r>
              <a:rPr sz="1600" spc="-8" dirty="0">
                <a:latin typeface="Arial"/>
                <a:cs typeface="Arial"/>
              </a:rPr>
              <a:t>to</a:t>
            </a:r>
            <a:r>
              <a:rPr sz="1600" spc="8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-8" dirty="0">
                <a:latin typeface="Arial"/>
                <a:cs typeface="Arial"/>
              </a:rPr>
              <a:t>ee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spc="-8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-8" dirty="0">
                <a:latin typeface="Arial"/>
                <a:cs typeface="Arial"/>
              </a:rPr>
              <a:t> p</a:t>
            </a:r>
            <a:r>
              <a:rPr sz="1600" spc="-11" dirty="0">
                <a:latin typeface="Arial"/>
                <a:cs typeface="Arial"/>
              </a:rPr>
              <a:t>r</a:t>
            </a:r>
            <a:r>
              <a:rPr sz="1600" spc="-8" dirty="0">
                <a:latin typeface="Arial"/>
                <a:cs typeface="Arial"/>
              </a:rPr>
              <a:t>og</a:t>
            </a:r>
            <a:r>
              <a:rPr sz="1600" spc="-11" dirty="0">
                <a:latin typeface="Arial"/>
                <a:cs typeface="Arial"/>
              </a:rPr>
              <a:t>r</a:t>
            </a:r>
            <a:r>
              <a:rPr sz="1600" spc="-8" dirty="0">
                <a:latin typeface="Arial"/>
                <a:cs typeface="Arial"/>
              </a:rPr>
              <a:t>ams</a:t>
            </a:r>
            <a:r>
              <a:rPr sz="1600" spc="19" dirty="0">
                <a:latin typeface="Arial"/>
                <a:cs typeface="Arial"/>
              </a:rPr>
              <a:t> </a:t>
            </a:r>
            <a:r>
              <a:rPr sz="1600" spc="-8" dirty="0">
                <a:latin typeface="Arial"/>
                <a:cs typeface="Arial"/>
              </a:rPr>
              <a:t>under</a:t>
            </a:r>
            <a:r>
              <a:rPr sz="1600" spc="4" dirty="0">
                <a:latin typeface="Arial"/>
                <a:cs typeface="Arial"/>
              </a:rPr>
              <a:t> </a:t>
            </a:r>
            <a:r>
              <a:rPr sz="1600" spc="-23" dirty="0">
                <a:latin typeface="Arial"/>
                <a:cs typeface="Arial"/>
              </a:rPr>
              <a:t>y</a:t>
            </a:r>
            <a:r>
              <a:rPr sz="1600" spc="-8" dirty="0">
                <a:latin typeface="Arial"/>
                <a:cs typeface="Arial"/>
              </a:rPr>
              <a:t>our</a:t>
            </a:r>
            <a:r>
              <a:rPr sz="1600" spc="23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sc</a:t>
            </a:r>
            <a:r>
              <a:rPr sz="1600" spc="-8" dirty="0">
                <a:latin typeface="Arial"/>
                <a:cs typeface="Arial"/>
              </a:rPr>
              <a:t>hoo</a:t>
            </a:r>
            <a:r>
              <a:rPr sz="1600" spc="8" dirty="0">
                <a:latin typeface="Arial"/>
                <a:cs typeface="Arial"/>
              </a:rPr>
              <a:t>l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266693" indent="-257168">
              <a:spcBef>
                <a:spcPts val="863"/>
              </a:spcBef>
              <a:buClr>
                <a:srgbClr val="0F161C"/>
              </a:buClr>
              <a:buFont typeface="Arial"/>
              <a:buChar char="•"/>
              <a:tabLst>
                <a:tab pos="266693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ic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Se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ct”</a:t>
            </a:r>
            <a:r>
              <a:rPr sz="1600" i="1"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for</a:t>
            </a:r>
            <a:r>
              <a:rPr sz="1600"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og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ram</a:t>
            </a:r>
            <a:r>
              <a:rPr sz="1600" spc="19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t.</a:t>
            </a:r>
            <a:endParaRPr sz="1600" dirty="0">
              <a:latin typeface="Arial"/>
              <a:cs typeface="Arial"/>
            </a:endParaRPr>
          </a:p>
          <a:p>
            <a:pPr marL="266693" marR="140491" indent="-257168" algn="just">
              <a:spcBef>
                <a:spcPts val="863"/>
              </a:spcBef>
              <a:buClr>
                <a:srgbClr val="0F161C"/>
              </a:buClr>
              <a:buFont typeface="Arial"/>
              <a:buChar char="•"/>
              <a:tabLst>
                <a:tab pos="266693" algn="l"/>
              </a:tabLst>
            </a:pP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our</a:t>
            </a:r>
            <a:r>
              <a:rPr sz="1600"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ent</a:t>
            </a:r>
            <a:r>
              <a:rPr sz="1600" spc="26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app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19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s open,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 do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page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(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be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ow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omments</a:t>
            </a:r>
            <a:r>
              <a:rPr sz="1600"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on)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“Pr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i="1"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/</a:t>
            </a:r>
            <a:r>
              <a:rPr sz="1600" i="1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ew Ro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23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button and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ct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19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266693" marR="3810" indent="-257168">
              <a:spcBef>
                <a:spcPts val="863"/>
              </a:spcBef>
              <a:buClr>
                <a:srgbClr val="0F161C"/>
              </a:buClr>
              <a:buFont typeface="Arial"/>
              <a:buChar char="•"/>
              <a:tabLst>
                <a:tab pos="266693" algn="l"/>
              </a:tabLst>
            </a:pP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t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an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x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ng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Update</a:t>
            </a:r>
            <a:r>
              <a:rPr sz="1600" i="1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i="1"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19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4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From</a:t>
            </a:r>
            <a:r>
              <a:rPr sz="1600" spc="19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“Ro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ter Summa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een,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,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then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add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ete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tudents</a:t>
            </a:r>
            <a:r>
              <a:rPr sz="1600"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19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b="1" u="sng" spc="-8" dirty="0">
                <a:solidFill>
                  <a:srgbClr val="0F161C"/>
                </a:solidFill>
                <a:latin typeface="Arial"/>
                <a:cs typeface="Arial"/>
              </a:rPr>
              <a:t>sa</a:t>
            </a:r>
            <a:r>
              <a:rPr sz="1600" b="1" u="sng" spc="-38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b="1" u="sng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b="1" spc="26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hange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 marL="266693" marR="37147" indent="-257168">
              <a:spcBef>
                <a:spcPts val="863"/>
              </a:spcBef>
              <a:buClr>
                <a:srgbClr val="0F161C"/>
              </a:buClr>
              <a:buFont typeface="Arial"/>
              <a:buChar char="•"/>
              <a:tabLst>
                <a:tab pos="266693" algn="l"/>
                <a:tab pos="2199268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ic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9" dirty="0">
                <a:solidFill>
                  <a:srgbClr val="0F161C"/>
                </a:solidFill>
                <a:latin typeface="Arial"/>
                <a:cs typeface="Arial"/>
              </a:rPr>
              <a:t>G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i="1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i="1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ous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Page”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button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rm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that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lang="en-US" sz="1600" spc="-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data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has been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ed.</a:t>
            </a:r>
            <a:r>
              <a:rPr lang="en-US" sz="1600" dirty="0">
                <a:solidFill>
                  <a:srgbClr val="0F161C"/>
                </a:solidFill>
                <a:latin typeface="Arial"/>
                <a:cs typeface="Arial"/>
              </a:rPr>
              <a:t> 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If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y updat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ng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26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u="sng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u="sng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u="sng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u="sng" spc="-8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u="sng"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8" dirty="0">
                <a:solidFill>
                  <a:srgbClr val="0F161C"/>
                </a:solidFill>
                <a:latin typeface="Arial"/>
                <a:cs typeface="Arial"/>
              </a:rPr>
              <a:t>no</a:t>
            </a:r>
            <a:r>
              <a:rPr sz="1600" u="sng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8" dirty="0">
                <a:solidFill>
                  <a:srgbClr val="0F161C"/>
                </a:solidFill>
                <a:latin typeface="Arial"/>
                <a:cs typeface="Arial"/>
              </a:rPr>
              <a:t>need</a:t>
            </a:r>
            <a:r>
              <a:rPr sz="1600" u="sng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8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u="sng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u="sng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u="sng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u="sng" spc="-8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Sub</a:t>
            </a:r>
            <a:r>
              <a:rPr sz="1600" i="1" spc="-19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i="1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Change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Reque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st</a:t>
            </a:r>
            <a:r>
              <a:rPr sz="1600" i="1" spc="-3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.</a:t>
            </a:r>
            <a:r>
              <a:rPr lang="en-US" sz="1600" i="1" spc="-4" dirty="0">
                <a:solidFill>
                  <a:srgbClr val="0F161C"/>
                </a:solidFill>
                <a:latin typeface="Arial"/>
                <a:cs typeface="Arial"/>
              </a:rPr>
              <a:t> 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Change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Reque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ts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be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ubm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tted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b="1" u="sng" spc="-11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b="1" u="sng" spc="-4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b="1" u="sng" spc="-8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b="1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hen the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s a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hange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lang="en-US" sz="1600" spc="-8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da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s,</a:t>
            </a:r>
            <a:r>
              <a:rPr sz="1600" spc="23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me,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en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ment,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meal</a:t>
            </a:r>
            <a:r>
              <a:rPr sz="1600"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pe,</a:t>
            </a:r>
            <a:r>
              <a:rPr sz="1600" spc="26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ope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date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onta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ct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nfo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mat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on.</a:t>
            </a:r>
            <a:endParaRPr sz="1600" dirty="0">
              <a:latin typeface="Arial"/>
              <a:cs typeface="Arial"/>
            </a:endParaRPr>
          </a:p>
          <a:p>
            <a:pPr marL="266693" marR="60959" indent="-257168">
              <a:spcBef>
                <a:spcPts val="863"/>
              </a:spcBef>
              <a:buClr>
                <a:srgbClr val="0F161C"/>
              </a:buClr>
              <a:buFont typeface="Arial"/>
              <a:buChar char="•"/>
              <a:tabLst>
                <a:tab pos="266693" algn="l"/>
              </a:tabLst>
            </a:pP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our</a:t>
            </a:r>
            <a:r>
              <a:rPr sz="1600"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updated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r(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)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3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“Pr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i="1"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/</a:t>
            </a:r>
            <a:r>
              <a:rPr sz="1600" i="1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ew Ro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23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button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ct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 “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8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19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  <a:p>
            <a:pPr marL="266693" marR="87152" indent="-257168">
              <a:spcBef>
                <a:spcPts val="863"/>
              </a:spcBef>
              <a:buClr>
                <a:srgbClr val="0F161C"/>
              </a:buClr>
              <a:buFont typeface="Arial"/>
              <a:buChar char="•"/>
              <a:tabLst>
                <a:tab pos="266693" algn="l"/>
              </a:tabLst>
            </a:pP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A PDF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 do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oad,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after</a:t>
            </a:r>
            <a:r>
              <a:rPr sz="1600"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an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open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the do</a:t>
            </a:r>
            <a:r>
              <a:rPr sz="1600" spc="-4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8" dirty="0">
                <a:solidFill>
                  <a:srgbClr val="0F161C"/>
                </a:solidFill>
                <a:latin typeface="Arial"/>
                <a:cs typeface="Arial"/>
              </a:rPr>
              <a:t>ument.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7250C9-C089-4E30-B831-F47B847CBB88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E15D387D-D2A1-43ED-BE80-92E739B17A0C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A0A66D3-8975-6735-1EA0-B2681A4130C3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5A13C96-7FCF-C970-5959-F079BB09A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0267059"/>
      </p:ext>
    </p:extLst>
  </p:cSld>
  <p:clrMapOvr>
    <a:masterClrMapping/>
  </p:clrMapOvr>
  <p:transition spd="med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id="{90E0750D-5855-039F-9565-1C6C71880D80}"/>
              </a:ext>
            </a:extLst>
          </p:cNvPr>
          <p:cNvSpPr txBox="1"/>
          <p:nvPr/>
        </p:nvSpPr>
        <p:spPr>
          <a:xfrm>
            <a:off x="494741" y="3062139"/>
            <a:ext cx="989403" cy="305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487" marR="3810" indent="-91438"/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600" b="1" spc="4" dirty="0">
                <a:solidFill>
                  <a:srgbClr val="FFFFFF"/>
                </a:solidFill>
                <a:latin typeface="Calibri"/>
                <a:cs typeface="Calibri"/>
              </a:rPr>
              <a:t>--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ATTE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600" spc="-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spc="-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TAKEN 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A”</a:t>
            </a:r>
            <a:r>
              <a:rPr sz="6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" spc="-8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6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600" spc="-8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K”</a:t>
            </a:r>
            <a:r>
              <a:rPr sz="6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935A0720-A2BF-DE27-7C0A-B11C1D6877BC}"/>
              </a:ext>
            </a:extLst>
          </p:cNvPr>
          <p:cNvSpPr txBox="1"/>
          <p:nvPr/>
        </p:nvSpPr>
        <p:spPr>
          <a:xfrm>
            <a:off x="574516" y="4589790"/>
            <a:ext cx="904795" cy="20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99058">
              <a:lnSpc>
                <a:spcPct val="101299"/>
              </a:lnSpc>
            </a:pP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600" spc="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TAL</a:t>
            </a:r>
            <a:r>
              <a:rPr sz="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THE ATTE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600" spc="-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spc="-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6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9E305E1E-6C66-7611-0F25-CA8740BEBC4A}"/>
              </a:ext>
            </a:extLst>
          </p:cNvPr>
          <p:cNvSpPr txBox="1"/>
          <p:nvPr/>
        </p:nvSpPr>
        <p:spPr>
          <a:xfrm>
            <a:off x="2316312" y="4565462"/>
            <a:ext cx="976462" cy="20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66" marR="3810" indent="-131442">
              <a:lnSpc>
                <a:spcPct val="101299"/>
              </a:lnSpc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600" b="1" spc="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TAL</a:t>
            </a:r>
            <a:r>
              <a:rPr sz="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6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ICKER C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6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spc="-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dirty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 rot="16200000">
            <a:off x="4462757" y="-4462757"/>
            <a:ext cx="218485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F6D0B4A-F082-5F88-492C-28FBAD68B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472" y="279700"/>
            <a:ext cx="6336506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Week</a:t>
            </a:r>
            <a:r>
              <a:rPr sz="2800" b="1" spc="-8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800" b="1" spc="-8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DA61E70-FFA6-9100-C58C-8C50B8BD8BDA}"/>
              </a:ext>
            </a:extLst>
          </p:cNvPr>
          <p:cNvSpPr txBox="1"/>
          <p:nvPr/>
        </p:nvSpPr>
        <p:spPr>
          <a:xfrm>
            <a:off x="479028" y="776327"/>
            <a:ext cx="8128874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8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sz="1200" spc="-1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sz="12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12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sz="12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sz="1200" spc="-8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spc="-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9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enda</a:t>
            </a:r>
            <a:r>
              <a:rPr sz="1200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8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sz="1200" spc="-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spcBef>
                <a:spcPts val="8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09" indent="-214784">
              <a:buFont typeface="Arial"/>
              <a:buChar char="•"/>
              <a:tabLst>
                <a:tab pos="224785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sz="12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attend</a:t>
            </a:r>
            <a:r>
              <a:rPr sz="1200" spc="-8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sz="12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 noted</a:t>
            </a:r>
            <a:r>
              <a:rPr sz="12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by a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ank”</a:t>
            </a:r>
            <a:r>
              <a:rPr sz="12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8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esent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8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absent</a:t>
            </a:r>
          </a:p>
          <a:p>
            <a:pPr>
              <a:spcBef>
                <a:spcPts val="2"/>
              </a:spcBef>
              <a:buFont typeface="Arial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09" indent="-214784">
              <a:buFont typeface="Arial"/>
              <a:buChar char="•"/>
              <a:tabLst>
                <a:tab pos="224785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sk P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8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sz="12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cli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cker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8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eal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pat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>
              <a:spcBef>
                <a:spcPts val="39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55C03-6941-DA5D-095B-A4BC6E3A923C}"/>
              </a:ext>
            </a:extLst>
          </p:cNvPr>
          <p:cNvSpPr txBox="1"/>
          <p:nvPr/>
        </p:nvSpPr>
        <p:spPr>
          <a:xfrm>
            <a:off x="1914337" y="1690757"/>
            <a:ext cx="4570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algn="ctr"/>
            <a:r>
              <a:rPr lang="en-US" sz="1350" spc="-4" dirty="0">
                <a:latin typeface="Arial"/>
                <a:cs typeface="Arial"/>
              </a:rPr>
              <a:t>A</a:t>
            </a:r>
            <a:r>
              <a:rPr lang="en-US" sz="1350" dirty="0">
                <a:latin typeface="Arial"/>
                <a:cs typeface="Arial"/>
              </a:rPr>
              <a:t>t</a:t>
            </a:r>
            <a:r>
              <a:rPr lang="en-US" sz="1350" spc="-11" dirty="0">
                <a:latin typeface="Arial"/>
                <a:cs typeface="Arial"/>
              </a:rPr>
              <a:t> </a:t>
            </a:r>
            <a:r>
              <a:rPr lang="en-US" sz="1350" spc="-8" dirty="0">
                <a:latin typeface="Arial"/>
                <a:cs typeface="Arial"/>
              </a:rPr>
              <a:t>R</a:t>
            </a:r>
            <a:r>
              <a:rPr lang="en-US" sz="1350" dirty="0">
                <a:latin typeface="Arial"/>
                <a:cs typeface="Arial"/>
              </a:rPr>
              <a:t>i</a:t>
            </a:r>
            <a:r>
              <a:rPr lang="en-US" sz="1350" spc="4" dirty="0">
                <a:latin typeface="Arial"/>
                <a:cs typeface="Arial"/>
              </a:rPr>
              <a:t>s</a:t>
            </a:r>
            <a:r>
              <a:rPr lang="en-US" sz="1350" dirty="0">
                <a:latin typeface="Arial"/>
                <a:cs typeface="Arial"/>
              </a:rPr>
              <a:t>k</a:t>
            </a:r>
            <a:r>
              <a:rPr lang="en-US" sz="1350" spc="-11" dirty="0">
                <a:latin typeface="Arial"/>
                <a:cs typeface="Arial"/>
              </a:rPr>
              <a:t> </a:t>
            </a:r>
            <a:r>
              <a:rPr lang="en-US" sz="1400" spc="-8" dirty="0">
                <a:latin typeface="Arial"/>
                <a:cs typeface="Arial"/>
              </a:rPr>
              <a:t>R</a:t>
            </a:r>
            <a:r>
              <a:rPr lang="en-US" sz="1400" spc="-4" dirty="0">
                <a:latin typeface="Arial"/>
                <a:cs typeface="Arial"/>
              </a:rPr>
              <a:t>o</a:t>
            </a:r>
            <a:r>
              <a:rPr lang="en-US" sz="1400" spc="4" dirty="0">
                <a:latin typeface="Arial"/>
                <a:cs typeface="Arial"/>
              </a:rPr>
              <a:t>st</a:t>
            </a:r>
            <a:r>
              <a:rPr lang="en-US" sz="1400" spc="-4" dirty="0">
                <a:latin typeface="Arial"/>
                <a:cs typeface="Arial"/>
              </a:rPr>
              <a:t>e</a:t>
            </a:r>
            <a:r>
              <a:rPr lang="en-US" sz="1400" dirty="0">
                <a:latin typeface="Arial"/>
                <a:cs typeface="Arial"/>
              </a:rPr>
              <a:t>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B556E8-AA36-4CF0-AE44-54E33D5A3A4D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189A074F-BCFE-F39E-94E0-E6721E739808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D1D4DA43-4624-A261-D831-21CA1384781E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0" name="Picture 1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9C4056A-D7CF-DA95-8BC9-A2C812733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95E87D-792C-325F-1A61-9551B140D828}"/>
              </a:ext>
            </a:extLst>
          </p:cNvPr>
          <p:cNvGrpSpPr/>
          <p:nvPr/>
        </p:nvGrpSpPr>
        <p:grpSpPr>
          <a:xfrm>
            <a:off x="2340330" y="1979526"/>
            <a:ext cx="3686502" cy="4572898"/>
            <a:chOff x="4292246" y="2007850"/>
            <a:chExt cx="3686502" cy="4572898"/>
          </a:xfrm>
        </p:grpSpPr>
        <p:pic>
          <p:nvPicPr>
            <p:cNvPr id="22" name="Picture 21" descr="A form with text and numbers&#10;&#10;Description automatically generated">
              <a:extLst>
                <a:ext uri="{FF2B5EF4-FFF2-40B4-BE49-F238E27FC236}">
                  <a16:creationId xmlns:a16="http://schemas.microsoft.com/office/drawing/2014/main" id="{5EAF4651-FB7D-9BBC-78D8-B7EC48E6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206" y="2007850"/>
              <a:ext cx="3539542" cy="4572898"/>
            </a:xfrm>
            <a:prstGeom prst="rect">
              <a:avLst/>
            </a:prstGeom>
          </p:spPr>
        </p:pic>
        <p:sp>
          <p:nvSpPr>
            <p:cNvPr id="25" name="Rounded Rectangular Callout 6">
              <a:extLst>
                <a:ext uri="{FF2B5EF4-FFF2-40B4-BE49-F238E27FC236}">
                  <a16:creationId xmlns:a16="http://schemas.microsoft.com/office/drawing/2014/main" id="{F4D61624-7551-A6D6-925E-3430187FED70}"/>
                </a:ext>
              </a:extLst>
            </p:cNvPr>
            <p:cNvSpPr/>
            <p:nvPr/>
          </p:nvSpPr>
          <p:spPr>
            <a:xfrm>
              <a:off x="4292246" y="3620207"/>
              <a:ext cx="1470889" cy="513928"/>
            </a:xfrm>
            <a:prstGeom prst="wedgeRoundRectCallout">
              <a:avLst>
                <a:gd name="adj1" fmla="val 80827"/>
                <a:gd name="adj2" fmla="val 15810"/>
                <a:gd name="adj3" fmla="val 16667"/>
              </a:avLst>
            </a:prstGeom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en-US" sz="800" b="1" strike="sngStrike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US" sz="800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DAILY ATTENDANCE TAKEN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“A” FOR ABSENT, LEAVE “BLANK” FOR PRESENTS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" name="Rounded Rectangular Callout 7">
              <a:extLst>
                <a:ext uri="{FF2B5EF4-FFF2-40B4-BE49-F238E27FC236}">
                  <a16:creationId xmlns:a16="http://schemas.microsoft.com/office/drawing/2014/main" id="{0D14E739-A3B7-E3D2-776F-97308A5E3488}"/>
                </a:ext>
              </a:extLst>
            </p:cNvPr>
            <p:cNvSpPr/>
            <p:nvPr/>
          </p:nvSpPr>
          <p:spPr>
            <a:xfrm flipH="1">
              <a:off x="4295335" y="5371666"/>
              <a:ext cx="1374505" cy="440246"/>
            </a:xfrm>
            <a:prstGeom prst="wedgeRoundRectCallout">
              <a:avLst>
                <a:gd name="adj1" fmla="val -89415"/>
                <a:gd name="adj2" fmla="val 140886"/>
                <a:gd name="adj3" fmla="val 16667"/>
              </a:avLst>
            </a:prstGeom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2-</a:t>
              </a: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GRAND TOTAL THE ATTENDANCE FOR THE DAY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ounded Rectangular Callout 8">
              <a:extLst>
                <a:ext uri="{FF2B5EF4-FFF2-40B4-BE49-F238E27FC236}">
                  <a16:creationId xmlns:a16="http://schemas.microsoft.com/office/drawing/2014/main" id="{F737F800-4A79-D8A6-F72B-D42273913BB7}"/>
                </a:ext>
              </a:extLst>
            </p:cNvPr>
            <p:cNvSpPr/>
            <p:nvPr/>
          </p:nvSpPr>
          <p:spPr>
            <a:xfrm flipH="1">
              <a:off x="6469010" y="5312706"/>
              <a:ext cx="1471245" cy="519823"/>
            </a:xfrm>
            <a:prstGeom prst="wedgeRoundRectCallout">
              <a:avLst>
                <a:gd name="adj1" fmla="val -24223"/>
                <a:gd name="adj2" fmla="val 145642"/>
                <a:gd name="adj3" fmla="val 16667"/>
              </a:avLst>
            </a:prstGeom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GRAND TOTAL THE CLICKER COUNT FOR THE DAY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591962"/>
      </p:ext>
    </p:extLst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96562" y="-4496562"/>
            <a:ext cx="15087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6DF111E-5B3D-2642-0851-CA0DA2C5EC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886" y="436926"/>
            <a:ext cx="3943350" cy="300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z="1950" b="1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950" b="1" spc="-4" dirty="0">
                <a:solidFill>
                  <a:srgbClr val="003366"/>
                </a:solidFill>
                <a:latin typeface="Arial"/>
                <a:cs typeface="Arial"/>
              </a:rPr>
              <a:t>ri</a:t>
            </a:r>
            <a:r>
              <a:rPr sz="1950" b="1" spc="4" dirty="0">
                <a:solidFill>
                  <a:srgbClr val="003366"/>
                </a:solidFill>
                <a:latin typeface="Arial"/>
                <a:cs typeface="Arial"/>
              </a:rPr>
              <a:t>nc</a:t>
            </a:r>
            <a:r>
              <a:rPr sz="195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1950" b="1" spc="4" dirty="0">
                <a:solidFill>
                  <a:srgbClr val="003366"/>
                </a:solidFill>
                <a:latin typeface="Arial"/>
                <a:cs typeface="Arial"/>
              </a:rPr>
              <a:t>pa</a:t>
            </a:r>
            <a:r>
              <a:rPr sz="1950" b="1" spc="-4" dirty="0">
                <a:solidFill>
                  <a:srgbClr val="003366"/>
                </a:solidFill>
                <a:latin typeface="Arial"/>
                <a:cs typeface="Arial"/>
              </a:rPr>
              <a:t>l’</a:t>
            </a:r>
            <a:r>
              <a:rPr sz="1950" b="1" dirty="0">
                <a:solidFill>
                  <a:srgbClr val="003366"/>
                </a:solidFill>
                <a:latin typeface="Arial"/>
                <a:cs typeface="Arial"/>
              </a:rPr>
              <a:t>s </a:t>
            </a:r>
            <a:r>
              <a:rPr sz="1950" b="1" spc="4" dirty="0">
                <a:solidFill>
                  <a:srgbClr val="003366"/>
                </a:solidFill>
                <a:latin typeface="Arial"/>
                <a:cs typeface="Arial"/>
              </a:rPr>
              <a:t>Log</a:t>
            </a:r>
            <a:r>
              <a:rPr sz="195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195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ED329FC-C8E7-E787-CBEC-083805451CB6}"/>
              </a:ext>
            </a:extLst>
          </p:cNvPr>
          <p:cNvSpPr txBox="1"/>
          <p:nvPr/>
        </p:nvSpPr>
        <p:spPr>
          <a:xfrm>
            <a:off x="431117" y="743922"/>
            <a:ext cx="8271131" cy="802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785" algn="ctr"/>
            <a:r>
              <a:rPr sz="1600" b="1" spc="-38" dirty="0">
                <a:latin typeface="Arial"/>
                <a:cs typeface="Arial"/>
              </a:rPr>
              <a:t>W</a:t>
            </a:r>
            <a:r>
              <a:rPr sz="1600" b="1" spc="-4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b</a:t>
            </a:r>
            <a:r>
              <a:rPr sz="1600" b="1" spc="-71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Add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4" dirty="0">
                <a:latin typeface="Arial"/>
                <a:cs typeface="Arial"/>
              </a:rPr>
              <a:t>ess:</a:t>
            </a:r>
            <a:endParaRPr sz="1600" dirty="0">
              <a:latin typeface="Arial"/>
              <a:cs typeface="Arial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https://www.opt-osfns.org/osfns/resources/SpecialPrograms/Login.aspx</a:t>
            </a:r>
          </a:p>
          <a:p>
            <a:pPr marL="9525" algn="ctr">
              <a:spcBef>
                <a:spcPts val="465"/>
              </a:spcBef>
            </a:pPr>
            <a:r>
              <a:rPr sz="1600" b="1" spc="-98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-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log</a:t>
            </a:r>
            <a:r>
              <a:rPr sz="1600" b="1" spc="-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into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" dirty="0">
                <a:latin typeface="Arial"/>
                <a:cs typeface="Arial"/>
              </a:rPr>
              <a:t> S</a:t>
            </a:r>
            <a:r>
              <a:rPr sz="1600" b="1" dirty="0">
                <a:latin typeface="Arial"/>
                <a:cs typeface="Arial"/>
              </a:rPr>
              <a:t>p</a:t>
            </a:r>
            <a:r>
              <a:rPr sz="1600" b="1" spc="-4" dirty="0">
                <a:latin typeface="Arial"/>
                <a:cs typeface="Arial"/>
              </a:rPr>
              <a:t>ec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4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4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Pr</a:t>
            </a:r>
            <a:r>
              <a:rPr sz="1600" b="1" dirty="0">
                <a:latin typeface="Arial"/>
                <a:cs typeface="Arial"/>
              </a:rPr>
              <a:t>og</a:t>
            </a:r>
            <a:r>
              <a:rPr sz="1600" b="1" spc="-4" dirty="0">
                <a:latin typeface="Arial"/>
                <a:cs typeface="Arial"/>
              </a:rPr>
              <a:t>ram</a:t>
            </a:r>
            <a:r>
              <a:rPr sz="1600" b="1" dirty="0">
                <a:latin typeface="Arial"/>
                <a:cs typeface="Arial"/>
              </a:rPr>
              <a:t>s</a:t>
            </a:r>
            <a:r>
              <a:rPr sz="1600" b="1" spc="-4" dirty="0">
                <a:latin typeface="Arial"/>
                <a:cs typeface="Arial"/>
              </a:rPr>
              <a:t> S</a:t>
            </a:r>
            <a:r>
              <a:rPr sz="1600" b="1" spc="-15" dirty="0">
                <a:latin typeface="Arial"/>
                <a:cs typeface="Arial"/>
              </a:rPr>
              <a:t>y</a:t>
            </a:r>
            <a:r>
              <a:rPr sz="1600" b="1" spc="-4" dirty="0">
                <a:latin typeface="Arial"/>
                <a:cs typeface="Arial"/>
              </a:rPr>
              <a:t>s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4" dirty="0">
                <a:latin typeface="Arial"/>
                <a:cs typeface="Arial"/>
              </a:rPr>
              <a:t>em</a:t>
            </a:r>
            <a:r>
              <a:rPr sz="1600" b="1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089559-1309-2021-32D4-44E1D88A2142}"/>
              </a:ext>
            </a:extLst>
          </p:cNvPr>
          <p:cNvGrpSpPr/>
          <p:nvPr/>
        </p:nvGrpSpPr>
        <p:grpSpPr>
          <a:xfrm>
            <a:off x="971550" y="1650712"/>
            <a:ext cx="7238707" cy="3421703"/>
            <a:chOff x="679839" y="1610453"/>
            <a:chExt cx="7238707" cy="342170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DC99F24-C08D-B876-3672-C5CEE414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244" y="1610453"/>
              <a:ext cx="7209896" cy="167645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57ACFE-1F63-0CD9-1B26-5D43B54123EF}"/>
                </a:ext>
              </a:extLst>
            </p:cNvPr>
            <p:cNvGrpSpPr/>
            <p:nvPr/>
          </p:nvGrpSpPr>
          <p:grpSpPr>
            <a:xfrm>
              <a:off x="679839" y="1968746"/>
              <a:ext cx="7238707" cy="3063410"/>
              <a:chOff x="818198" y="2175291"/>
              <a:chExt cx="7238707" cy="306341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E0469DD-B5DC-717C-2E02-47D6948343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99" t="8021" r="3592" b="52338"/>
              <a:stretch/>
            </p:blipFill>
            <p:spPr>
              <a:xfrm>
                <a:off x="818198" y="3820572"/>
                <a:ext cx="7238707" cy="1418129"/>
              </a:xfrm>
              <a:prstGeom prst="rect">
                <a:avLst/>
              </a:prstGeom>
            </p:spPr>
          </p:pic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ACA6DE6A-8BD6-BCAF-3B7B-58AEB71C9B90}"/>
                  </a:ext>
                </a:extLst>
              </p:cNvPr>
              <p:cNvSpPr/>
              <p:nvPr/>
            </p:nvSpPr>
            <p:spPr>
              <a:xfrm>
                <a:off x="3016068" y="2175291"/>
                <a:ext cx="772440" cy="309832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2"/>
                    </a:solidFill>
                  </a:rPr>
                  <a:t>Click Here</a:t>
                </a:r>
              </a:p>
            </p:txBody>
          </p:sp>
        </p:grpSp>
      </p:grpSp>
      <p:sp>
        <p:nvSpPr>
          <p:cNvPr id="13" name="object 4">
            <a:extLst>
              <a:ext uri="{FF2B5EF4-FFF2-40B4-BE49-F238E27FC236}">
                <a16:creationId xmlns:a16="http://schemas.microsoft.com/office/drawing/2014/main" id="{E6720074-2EE0-3C21-874B-1FC9DC1B0925}"/>
              </a:ext>
            </a:extLst>
          </p:cNvPr>
          <p:cNvSpPr txBox="1"/>
          <p:nvPr/>
        </p:nvSpPr>
        <p:spPr>
          <a:xfrm>
            <a:off x="971550" y="5219302"/>
            <a:ext cx="7190266" cy="215444"/>
          </a:xfrm>
          <a:prstGeom prst="rect">
            <a:avLst/>
          </a:prstGeom>
          <a:solidFill>
            <a:srgbClr val="9FBBDE"/>
          </a:solidFill>
        </p:spPr>
        <p:txBody>
          <a:bodyPr vert="horz" wrap="square" lIns="0" tIns="0" rIns="0" bIns="0" rtlCol="0">
            <a:spAutoFit/>
          </a:bodyPr>
          <a:lstStyle/>
          <a:p>
            <a:pPr marL="257168"/>
            <a:r>
              <a:rPr sz="1400" b="1" spc="-4" dirty="0">
                <a:latin typeface="Arial"/>
                <a:cs typeface="Arial"/>
              </a:rPr>
              <a:t>If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38" dirty="0">
                <a:latin typeface="Arial"/>
                <a:cs typeface="Arial"/>
              </a:rPr>
              <a:t>y</a:t>
            </a:r>
            <a:r>
              <a:rPr sz="1400" b="1" spc="-11" dirty="0">
                <a:latin typeface="Arial"/>
                <a:cs typeface="Arial"/>
              </a:rPr>
              <a:t>o</a:t>
            </a:r>
            <a:r>
              <a:rPr sz="1400" b="1" spc="-8" dirty="0">
                <a:latin typeface="Arial"/>
                <a:cs typeface="Arial"/>
              </a:rPr>
              <a:t>u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1" dirty="0">
                <a:latin typeface="Arial"/>
                <a:cs typeface="Arial"/>
              </a:rPr>
              <a:t>n</a:t>
            </a:r>
            <a:r>
              <a:rPr sz="1400" b="1" spc="-8" dirty="0">
                <a:latin typeface="Arial"/>
                <a:cs typeface="Arial"/>
              </a:rPr>
              <a:t>eed</a:t>
            </a:r>
            <a:r>
              <a:rPr sz="1400" b="1" spc="4" dirty="0">
                <a:latin typeface="Arial"/>
                <a:cs typeface="Arial"/>
              </a:rPr>
              <a:t> </a:t>
            </a:r>
            <a:r>
              <a:rPr sz="1400" b="1" spc="-8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 </a:t>
            </a:r>
            <a:r>
              <a:rPr sz="1400" b="1" spc="-11" dirty="0">
                <a:latin typeface="Arial"/>
                <a:cs typeface="Arial"/>
              </a:rPr>
              <a:t>u</a:t>
            </a:r>
            <a:r>
              <a:rPr sz="1400" b="1" spc="-8" dirty="0">
                <a:latin typeface="Arial"/>
                <a:cs typeface="Arial"/>
              </a:rPr>
              <a:t>ser</a:t>
            </a:r>
            <a:r>
              <a:rPr sz="1400" b="1" spc="-11" dirty="0">
                <a:latin typeface="Arial"/>
                <a:cs typeface="Arial"/>
              </a:rPr>
              <a:t>n</a:t>
            </a:r>
            <a:r>
              <a:rPr sz="1400" b="1" spc="-8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m</a:t>
            </a:r>
            <a:r>
              <a:rPr sz="1400" b="1" spc="-8" dirty="0">
                <a:latin typeface="Arial"/>
                <a:cs typeface="Arial"/>
              </a:rPr>
              <a:t>e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8" dirty="0">
                <a:latin typeface="Arial"/>
                <a:cs typeface="Arial"/>
              </a:rPr>
              <a:t>a</a:t>
            </a:r>
            <a:r>
              <a:rPr sz="1400" b="1" spc="-11" dirty="0">
                <a:latin typeface="Arial"/>
                <a:cs typeface="Arial"/>
              </a:rPr>
              <a:t>n</a:t>
            </a:r>
            <a:r>
              <a:rPr sz="1400" b="1" spc="-8" dirty="0">
                <a:latin typeface="Arial"/>
                <a:cs typeface="Arial"/>
              </a:rPr>
              <a:t>d</a:t>
            </a:r>
            <a:r>
              <a:rPr sz="1400" b="1" spc="4" dirty="0">
                <a:latin typeface="Arial"/>
                <a:cs typeface="Arial"/>
              </a:rPr>
              <a:t> </a:t>
            </a:r>
            <a:r>
              <a:rPr sz="1400" b="1" spc="-11" dirty="0">
                <a:latin typeface="Arial"/>
                <a:cs typeface="Arial"/>
              </a:rPr>
              <a:t>p</a:t>
            </a:r>
            <a:r>
              <a:rPr sz="1400" b="1" spc="-8" dirty="0">
                <a:latin typeface="Arial"/>
                <a:cs typeface="Arial"/>
              </a:rPr>
              <a:t>ass</a:t>
            </a:r>
            <a:r>
              <a:rPr sz="1400" b="1" spc="19" dirty="0">
                <a:latin typeface="Arial"/>
                <a:cs typeface="Arial"/>
              </a:rPr>
              <a:t>w</a:t>
            </a:r>
            <a:r>
              <a:rPr sz="1400" b="1" spc="-11" dirty="0">
                <a:latin typeface="Arial"/>
                <a:cs typeface="Arial"/>
              </a:rPr>
              <a:t>o</a:t>
            </a:r>
            <a:r>
              <a:rPr sz="1400" b="1" spc="-8" dirty="0">
                <a:latin typeface="Arial"/>
                <a:cs typeface="Arial"/>
              </a:rPr>
              <a:t>r</a:t>
            </a:r>
            <a:r>
              <a:rPr sz="1400" b="1" spc="-11" dirty="0">
                <a:latin typeface="Arial"/>
                <a:cs typeface="Arial"/>
              </a:rPr>
              <a:t>d</a:t>
            </a:r>
            <a:r>
              <a:rPr sz="1400" b="1" spc="-4" dirty="0">
                <a:latin typeface="Arial"/>
                <a:cs typeface="Arial"/>
              </a:rPr>
              <a:t>,</a:t>
            </a:r>
            <a:r>
              <a:rPr sz="1400" b="1" spc="-11" dirty="0">
                <a:latin typeface="Arial"/>
                <a:cs typeface="Arial"/>
              </a:rPr>
              <a:t> p</a:t>
            </a:r>
            <a:r>
              <a:rPr sz="1400" b="1" spc="-8" dirty="0">
                <a:latin typeface="Arial"/>
                <a:cs typeface="Arial"/>
              </a:rPr>
              <a:t>lease</a:t>
            </a:r>
            <a:r>
              <a:rPr sz="1400" b="1" spc="8" dirty="0">
                <a:latin typeface="Arial"/>
                <a:cs typeface="Arial"/>
              </a:rPr>
              <a:t> </a:t>
            </a:r>
            <a:r>
              <a:rPr lang="en-US" sz="1400" b="1" spc="-11" dirty="0">
                <a:latin typeface="Arial"/>
                <a:cs typeface="Arial"/>
              </a:rPr>
              <a:t>fo</a:t>
            </a:r>
            <a:r>
              <a:rPr lang="en-US" sz="1400" b="1" spc="-4" dirty="0">
                <a:latin typeface="Arial"/>
                <a:cs typeface="Arial"/>
              </a:rPr>
              <a:t>ll</a:t>
            </a:r>
            <a:r>
              <a:rPr lang="en-US" sz="1400" b="1" spc="-11" dirty="0">
                <a:latin typeface="Arial"/>
                <a:cs typeface="Arial"/>
              </a:rPr>
              <a:t>ow</a:t>
            </a:r>
            <a:r>
              <a:rPr lang="en-US" sz="1400" b="1" spc="30" dirty="0">
                <a:latin typeface="Arial"/>
                <a:cs typeface="Arial"/>
              </a:rPr>
              <a:t> </a:t>
            </a:r>
            <a:r>
              <a:rPr lang="en-US" sz="1400" b="1" spc="-4" dirty="0">
                <a:latin typeface="Arial"/>
                <a:cs typeface="Arial"/>
              </a:rPr>
              <a:t>i</a:t>
            </a:r>
            <a:r>
              <a:rPr lang="en-US" sz="1400" b="1" spc="-11" dirty="0">
                <a:latin typeface="Arial"/>
                <a:cs typeface="Arial"/>
              </a:rPr>
              <a:t>n</a:t>
            </a:r>
            <a:r>
              <a:rPr lang="en-US" sz="1400" b="1" spc="-8" dirty="0">
                <a:latin typeface="Arial"/>
                <a:cs typeface="Arial"/>
              </a:rPr>
              <a:t>s</a:t>
            </a:r>
            <a:r>
              <a:rPr lang="en-US" sz="1400" b="1" spc="-11" dirty="0">
                <a:latin typeface="Arial"/>
                <a:cs typeface="Arial"/>
              </a:rPr>
              <a:t>t</a:t>
            </a:r>
            <a:r>
              <a:rPr lang="en-US" sz="1400" b="1" spc="-8" dirty="0">
                <a:latin typeface="Arial"/>
                <a:cs typeface="Arial"/>
              </a:rPr>
              <a:t>r</a:t>
            </a:r>
            <a:r>
              <a:rPr lang="en-US" sz="1400" b="1" spc="-11" dirty="0">
                <a:latin typeface="Arial"/>
                <a:cs typeface="Arial"/>
              </a:rPr>
              <a:t>u</a:t>
            </a:r>
            <a:r>
              <a:rPr lang="en-US" sz="1400" b="1" spc="-8" dirty="0">
                <a:latin typeface="Arial"/>
                <a:cs typeface="Arial"/>
              </a:rPr>
              <a:t>c</a:t>
            </a:r>
            <a:r>
              <a:rPr lang="en-US" sz="1400" b="1" spc="-11" dirty="0">
                <a:latin typeface="Arial"/>
                <a:cs typeface="Arial"/>
              </a:rPr>
              <a:t>t</a:t>
            </a:r>
            <a:r>
              <a:rPr lang="en-US" sz="1400" b="1" spc="-4" dirty="0">
                <a:latin typeface="Arial"/>
                <a:cs typeface="Arial"/>
              </a:rPr>
              <a:t>i</a:t>
            </a:r>
            <a:r>
              <a:rPr lang="en-US" sz="1400" b="1" spc="-11" dirty="0">
                <a:latin typeface="Arial"/>
                <a:cs typeface="Arial"/>
              </a:rPr>
              <a:t>on</a:t>
            </a:r>
            <a:r>
              <a:rPr lang="en-US" sz="1400" b="1" spc="-8" dirty="0">
                <a:latin typeface="Arial"/>
                <a:cs typeface="Arial"/>
              </a:rPr>
              <a:t>s</a:t>
            </a:r>
            <a:r>
              <a:rPr lang="en-US" sz="1400" b="1" spc="34" dirty="0">
                <a:latin typeface="Arial"/>
                <a:cs typeface="Arial"/>
              </a:rPr>
              <a:t> </a:t>
            </a:r>
            <a:r>
              <a:rPr lang="en-US" sz="1400" b="1" spc="-11" dirty="0">
                <a:latin typeface="Arial"/>
                <a:cs typeface="Arial"/>
              </a:rPr>
              <a:t>o</a:t>
            </a:r>
            <a:r>
              <a:rPr lang="en-US" sz="1400" b="1" spc="-8" dirty="0">
                <a:latin typeface="Arial"/>
                <a:cs typeface="Arial"/>
              </a:rPr>
              <a:t>n</a:t>
            </a:r>
            <a:r>
              <a:rPr lang="en-US" sz="1400" b="1" spc="4" dirty="0">
                <a:latin typeface="Arial"/>
                <a:cs typeface="Arial"/>
              </a:rPr>
              <a:t> </a:t>
            </a:r>
            <a:r>
              <a:rPr lang="en-US" sz="1400" b="1" spc="-4" dirty="0">
                <a:latin typeface="Arial"/>
                <a:cs typeface="Arial"/>
              </a:rPr>
              <a:t>l</a:t>
            </a:r>
            <a:r>
              <a:rPr lang="en-US" sz="1400" b="1" spc="-11" dirty="0">
                <a:latin typeface="Arial"/>
                <a:cs typeface="Arial"/>
              </a:rPr>
              <a:t>og</a:t>
            </a:r>
            <a:r>
              <a:rPr lang="en-US" sz="1400" b="1" spc="-8" dirty="0">
                <a:latin typeface="Arial"/>
                <a:cs typeface="Arial"/>
              </a:rPr>
              <a:t>in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spc="-11" dirty="0">
                <a:latin typeface="Arial"/>
                <a:cs typeface="Arial"/>
              </a:rPr>
              <a:t>p</a:t>
            </a:r>
            <a:r>
              <a:rPr lang="en-US" sz="1400" b="1" spc="-8" dirty="0">
                <a:latin typeface="Arial"/>
                <a:cs typeface="Arial"/>
              </a:rPr>
              <a:t>a</a:t>
            </a:r>
            <a:r>
              <a:rPr lang="en-US" sz="1400" b="1" spc="-11" dirty="0">
                <a:latin typeface="Arial"/>
                <a:cs typeface="Arial"/>
              </a:rPr>
              <a:t>g</a:t>
            </a:r>
            <a:r>
              <a:rPr lang="en-US" sz="1400" b="1" spc="-8" dirty="0">
                <a:latin typeface="Arial"/>
                <a:cs typeface="Arial"/>
              </a:rPr>
              <a:t>e</a:t>
            </a:r>
            <a:r>
              <a:rPr sz="1400" b="1" spc="-8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4F4705-1C16-61F4-82CA-251A44165F81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27CD050A-61A9-B2C7-CC99-691337EE9316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31324A6F-3652-88A4-3A56-B4840114010D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10BFB69-8038-AA8A-A4FE-39D94A9BC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739364"/>
      </p:ext>
    </p:extLst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96562" y="-4496562"/>
            <a:ext cx="15087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B0DE0EE-9831-E965-BDB3-7999718412E5}"/>
              </a:ext>
            </a:extLst>
          </p:cNvPr>
          <p:cNvSpPr txBox="1"/>
          <p:nvPr/>
        </p:nvSpPr>
        <p:spPr>
          <a:xfrm>
            <a:off x="298322" y="376128"/>
            <a:ext cx="854735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mm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un</a:t>
            </a:r>
            <a:r>
              <a:rPr sz="2250" b="1" spc="-8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 B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ased</a:t>
            </a:r>
            <a:r>
              <a:rPr sz="2250" b="1" spc="-1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250" b="1" spc="-8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gan</a:t>
            </a:r>
            <a:r>
              <a:rPr sz="2250" b="1" spc="-8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za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250" b="1" spc="-8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ons</a:t>
            </a:r>
            <a:r>
              <a:rPr sz="2250" b="1" spc="1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CB</a:t>
            </a:r>
            <a:r>
              <a:rPr sz="2250" b="1" spc="-8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) </a:t>
            </a:r>
            <a:r>
              <a:rPr sz="2250" b="1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ft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school</a:t>
            </a:r>
            <a:r>
              <a:rPr sz="2250" b="1" spc="-1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25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250" b="1" spc="-4" dirty="0">
                <a:solidFill>
                  <a:srgbClr val="003366"/>
                </a:solidFill>
                <a:latin typeface="Arial"/>
                <a:cs typeface="Arial"/>
              </a:rPr>
              <a:t>ms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DAA38E7-3163-A3B2-0EDD-1F2E7C8457E5}"/>
              </a:ext>
            </a:extLst>
          </p:cNvPr>
          <p:cNvSpPr txBox="1">
            <a:spLocks/>
          </p:cNvSpPr>
          <p:nvPr/>
        </p:nvSpPr>
        <p:spPr>
          <a:xfrm>
            <a:off x="818199" y="1238081"/>
            <a:ext cx="7540874" cy="4159307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946" marR="591965" indent="-214784">
              <a:lnSpc>
                <a:spcPct val="100000"/>
              </a:lnSpc>
              <a:buFont typeface="Arial"/>
              <a:buChar char="•"/>
              <a:tabLst>
                <a:tab pos="412423" algn="l"/>
              </a:tabLst>
            </a:pPr>
            <a:r>
              <a:rPr lang="en-US" sz="22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2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en-US" sz="22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spc="-23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edent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2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ded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22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Spe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al P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en-US" sz="2200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depa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tment.</a:t>
            </a:r>
          </a:p>
          <a:p>
            <a:pPr marL="187638"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946" marR="17621" indent="-214784">
              <a:lnSpc>
                <a:spcPct val="100000"/>
              </a:lnSpc>
              <a:buFont typeface="Arial"/>
              <a:buChar char="•"/>
              <a:tabLst>
                <a:tab pos="412423" algn="l"/>
              </a:tabLst>
            </a:pPr>
            <a:r>
              <a:rPr lang="en-US" sz="22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BOs</a:t>
            </a:r>
            <a:r>
              <a:rPr lang="en-US" sz="22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ope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afte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hool</a:t>
            </a:r>
            <a:r>
              <a:rPr lang="en-US" sz="22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lang="en-US" sz="22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ubm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spc="-23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eque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ng meal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US" sz="22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en-US" sz="2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equ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ements</a:t>
            </a:r>
            <a:r>
              <a:rPr lang="en-US" sz="22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State,</a:t>
            </a:r>
            <a:r>
              <a:rPr lang="en-US" sz="2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Principals'</a:t>
            </a:r>
            <a:r>
              <a:rPr lang="en-US" sz="22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CBOs’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en-US" sz="22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ope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  <a:r>
              <a:rPr lang="en-US" sz="2200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epa</a:t>
            </a:r>
            <a:r>
              <a:rPr lang="en-US" sz="22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spc="-8" dirty="0"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spc="-109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spc="-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7638"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423" marR="3810" indent="-215260">
              <a:lnSpc>
                <a:spcPct val="100000"/>
              </a:lnSpc>
              <a:buFont typeface="Arial"/>
              <a:buChar char="•"/>
              <a:tabLst>
                <a:tab pos="412423" algn="l"/>
              </a:tabLst>
            </a:pPr>
            <a:r>
              <a:rPr lang="en-US" sz="2200" b="1" spc="-4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200" b="1" spc="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CBO</a:t>
            </a:r>
            <a:r>
              <a:rPr lang="en-US" sz="2200" b="1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b="1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4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ersc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b="1" spc="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US"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Meals,</a:t>
            </a:r>
            <a:r>
              <a:rPr lang="en-US" sz="2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ay ser</a:t>
            </a:r>
            <a:r>
              <a:rPr lang="en-US" sz="2200" b="1" spc="-38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b="1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38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hoo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b="1" spc="-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4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ild</a:t>
            </a:r>
            <a:r>
              <a:rPr lang="en-US"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(S</a:t>
            </a:r>
            <a:r>
              <a:rPr lang="en-US" sz="2200" b="1" spc="-4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CC)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ram res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b="1" spc="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obt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ain</a:t>
            </a:r>
            <a:r>
              <a:rPr lang="en-US" sz="2200" b="1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lice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2200" b="1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eal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="1" spc="-3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3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38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1" spc="-4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2200" b="1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lice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200" b="1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rre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/re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spc="19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3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200" b="1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ersc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hoo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b="1" spc="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acks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act S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ecial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isc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2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38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aila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US" sz="2200" b="1" spc="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200" b="1" spc="-4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spc="-11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200" b="1" spc="-8" dirty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</a:p>
          <a:p>
            <a:endParaRPr lang="en-US" sz="21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90345C-B251-4797-66A7-55944FA2E90E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210C1F15-D332-B20C-2ADA-84DA839DAF97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8711D1FE-EA43-FA8B-EE96-681B16F6208C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8E7A340-7F46-9BB3-39C5-139B7B8C5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9668572"/>
      </p:ext>
    </p:extLst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96562" y="-4496562"/>
            <a:ext cx="15087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214B1E4-D6F1-6FF4-1BBE-4B76F5647F0A}"/>
              </a:ext>
            </a:extLst>
          </p:cNvPr>
          <p:cNvSpPr txBox="1">
            <a:spLocks/>
          </p:cNvSpPr>
          <p:nvPr/>
        </p:nvSpPr>
        <p:spPr>
          <a:xfrm>
            <a:off x="440489" y="282431"/>
            <a:ext cx="807585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000" b="1" i="0">
                <a:solidFill>
                  <a:srgbClr val="003366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marR="3810" defTabSz="685783"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spc="4" dirty="0">
                <a:latin typeface="Arial" panose="020B0604020202020204" pitchFamily="34" charset="0"/>
                <a:cs typeface="Arial" panose="020B0604020202020204" pitchFamily="34" charset="0"/>
              </a:rPr>
              <a:t>nnua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kern="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schoo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l,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 Sa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y &amp; 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kern="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ls 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kern="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Offi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kern="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 Foo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kern="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triti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ces 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kern="0" spc="-4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1B3BDDC-303C-5E71-F0C7-59A65F154AAD}"/>
              </a:ext>
            </a:extLst>
          </p:cNvPr>
          <p:cNvSpPr txBox="1"/>
          <p:nvPr/>
        </p:nvSpPr>
        <p:spPr>
          <a:xfrm>
            <a:off x="534074" y="1418634"/>
            <a:ext cx="8075852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09" marR="3810" indent="-214784">
              <a:buFont typeface="Arial"/>
              <a:buChar char="•"/>
              <a:tabLst>
                <a:tab pos="224785" algn="l"/>
              </a:tabLst>
            </a:pP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sz="20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sz="2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s 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ted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mandato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Annual Afte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hool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ghts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000" spc="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to the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9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ood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Nut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vic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es te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sz="20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ons p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to the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ubm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7"/>
              </a:spcBef>
              <a:buFont typeface="Arial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09" marR="5239" indent="-214784">
              <a:buFont typeface="Arial"/>
              <a:buChar char="•"/>
              <a:tabLst>
                <a:tab pos="259073" algn="l"/>
              </a:tabLst>
            </a:pP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ng,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2000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sz="2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ema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opy of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the p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sz="20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7"/>
              </a:spcBef>
              <a:buFont typeface="Arial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09" marR="50005" indent="-214784">
              <a:buFont typeface="Arial"/>
              <a:buChar char="•"/>
              <a:tabLst>
                <a:tab pos="224785" algn="l"/>
              </a:tabLst>
            </a:pP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sz="20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s,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egu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ons and</a:t>
            </a:r>
            <a:r>
              <a:rPr sz="2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equ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ements</a:t>
            </a:r>
            <a:r>
              <a:rPr sz="2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ghts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1A077F-EFBE-0FAF-8EB1-A8EF1830DFEB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5CD725EA-BC20-3EDB-5A07-1573BA994A9A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7628C216-3A93-AC07-6C10-4EF61F5BC10C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2569582-3B70-331D-41EF-AC84DC764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7816714"/>
      </p:ext>
    </p:extLst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96562" y="-4496562"/>
            <a:ext cx="15087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E2B62CC-8BDF-A201-9988-5D3718358DC8}"/>
              </a:ext>
            </a:extLst>
          </p:cNvPr>
          <p:cNvSpPr txBox="1"/>
          <p:nvPr/>
        </p:nvSpPr>
        <p:spPr>
          <a:xfrm>
            <a:off x="523820" y="322039"/>
            <a:ext cx="815913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spc="4" dirty="0">
                <a:solidFill>
                  <a:srgbClr val="003366"/>
                </a:solidFill>
                <a:latin typeface="Arial"/>
                <a:cs typeface="Arial"/>
              </a:rPr>
              <a:t>nnua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400" b="1" spc="-26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ft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schoo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l,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 Sa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 &amp;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li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400" b="1" spc="-8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ls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Offi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spc="-1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 Foo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spc="-1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Nu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triti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spc="-26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ces T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FE6F2D0-BB10-73F0-03DD-520B60A09E1D}"/>
              </a:ext>
            </a:extLst>
          </p:cNvPr>
          <p:cNvSpPr txBox="1"/>
          <p:nvPr/>
        </p:nvSpPr>
        <p:spPr>
          <a:xfrm>
            <a:off x="409099" y="1640252"/>
            <a:ext cx="832580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7272" marR="3810" indent="-1278222"/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og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m</a:t>
            </a:r>
            <a:r>
              <a:rPr spc="11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ct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rs m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st</a:t>
            </a:r>
            <a:r>
              <a:rPr spc="4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ea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g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ag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to</a:t>
            </a:r>
            <a:r>
              <a:rPr spc="-11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he po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li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s</a:t>
            </a:r>
            <a:r>
              <a:rPr spc="19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edu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0C4E6D-CE11-B74A-7AD1-FC8A83730096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3B9E89B1-D02B-E626-746E-28E6CF86D735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762BFD94-EAC0-4FFD-192F-62A268ECC931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B535F95-44B4-DDA8-B3FC-EDEAB4E54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9DC87A-15E6-33E7-E72C-00519923C2D7}"/>
              </a:ext>
            </a:extLst>
          </p:cNvPr>
          <p:cNvGrpSpPr/>
          <p:nvPr/>
        </p:nvGrpSpPr>
        <p:grpSpPr>
          <a:xfrm>
            <a:off x="771228" y="2146960"/>
            <a:ext cx="7424122" cy="3067075"/>
            <a:chOff x="771228" y="2146960"/>
            <a:chExt cx="7424122" cy="306707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885E1D1-679D-B1A7-5FB1-F0389793D9CB}"/>
                </a:ext>
              </a:extLst>
            </p:cNvPr>
            <p:cNvGrpSpPr/>
            <p:nvPr/>
          </p:nvGrpSpPr>
          <p:grpSpPr>
            <a:xfrm>
              <a:off x="771228" y="2146960"/>
              <a:ext cx="7424122" cy="3067075"/>
              <a:chOff x="720090" y="2167495"/>
              <a:chExt cx="7424122" cy="306707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0A48717-0306-CDBA-5CF4-C231218E9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090" y="2167495"/>
                <a:ext cx="6911244" cy="3067075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1CE0417-CC38-C7A1-2759-2B60BCB29ED4}"/>
                  </a:ext>
                </a:extLst>
              </p:cNvPr>
              <p:cNvGrpSpPr/>
              <p:nvPr/>
            </p:nvGrpSpPr>
            <p:grpSpPr>
              <a:xfrm>
                <a:off x="798799" y="3122375"/>
                <a:ext cx="7345413" cy="1673969"/>
                <a:chOff x="-267277" y="3065645"/>
                <a:chExt cx="9526340" cy="2074728"/>
              </a:xfrm>
            </p:grpSpPr>
            <p:sp>
              <p:nvSpPr>
                <p:cNvPr id="9" name="Speech Bubble: Rectangle with Corners Rounded 8">
                  <a:extLst>
                    <a:ext uri="{FF2B5EF4-FFF2-40B4-BE49-F238E27FC236}">
                      <a16:creationId xmlns:a16="http://schemas.microsoft.com/office/drawing/2014/main" id="{4219907D-01D4-8E0D-34E4-B869BE25C272}"/>
                    </a:ext>
                  </a:extLst>
                </p:cNvPr>
                <p:cNvSpPr/>
                <p:nvPr/>
              </p:nvSpPr>
              <p:spPr>
                <a:xfrm>
                  <a:off x="-267277" y="3468058"/>
                  <a:ext cx="1974387" cy="1672315"/>
                </a:xfrm>
                <a:prstGeom prst="wedgeRoundRectCallout">
                  <a:avLst>
                    <a:gd name="adj1" fmla="val 121558"/>
                    <a:gd name="adj2" fmla="val 62328"/>
                    <a:gd name="adj3" fmla="val 16667"/>
                  </a:avLst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Program director must agree to terms in order to submit their request by providing first and last name then click submit</a:t>
                  </a:r>
                </a:p>
              </p:txBody>
            </p:sp>
            <p:sp>
              <p:nvSpPr>
                <p:cNvPr id="11" name="Speech Bubble: Rectangle with Corners Rounded 10">
                  <a:extLst>
                    <a:ext uri="{FF2B5EF4-FFF2-40B4-BE49-F238E27FC236}">
                      <a16:creationId xmlns:a16="http://schemas.microsoft.com/office/drawing/2014/main" id="{B4E78DE0-2B3D-CA70-7504-C11E7BFD38D5}"/>
                    </a:ext>
                  </a:extLst>
                </p:cNvPr>
                <p:cNvSpPr/>
                <p:nvPr/>
              </p:nvSpPr>
              <p:spPr>
                <a:xfrm>
                  <a:off x="7527774" y="3065645"/>
                  <a:ext cx="1731289" cy="1164559"/>
                </a:xfrm>
                <a:prstGeom prst="wedgeRoundRectCallout">
                  <a:avLst>
                    <a:gd name="adj1" fmla="val -107254"/>
                    <a:gd name="adj2" fmla="val 116600"/>
                    <a:gd name="adj3" fmla="val 16667"/>
                  </a:avLst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Program director must read to the end of document to make Submit button active</a:t>
                  </a:r>
                </a:p>
              </p:txBody>
            </p:sp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BD3C25-0A77-B1AA-587E-9E821FADADE4}"/>
                </a:ext>
              </a:extLst>
            </p:cNvPr>
            <p:cNvSpPr/>
            <p:nvPr/>
          </p:nvSpPr>
          <p:spPr>
            <a:xfrm>
              <a:off x="6768072" y="2645337"/>
              <a:ext cx="914400" cy="65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2002329"/>
      </p:ext>
    </p:extLst>
  </p:cSld>
  <p:clrMapOvr>
    <a:masterClrMapping/>
  </p:clrMapOvr>
  <p:transition spd="med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66803" y="-4466804"/>
            <a:ext cx="210393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9F1D301-8CD9-21B7-0B8F-5299BD49CA64}"/>
              </a:ext>
            </a:extLst>
          </p:cNvPr>
          <p:cNvSpPr txBox="1"/>
          <p:nvPr/>
        </p:nvSpPr>
        <p:spPr>
          <a:xfrm>
            <a:off x="213399" y="308439"/>
            <a:ext cx="486030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pp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800" b="1" spc="-8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-8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spc="8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w</a:t>
            </a:r>
            <a:r>
              <a:rPr sz="2800" b="1" spc="-1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2804245-8C36-3FC6-4848-966D3E7760B6}"/>
              </a:ext>
            </a:extLst>
          </p:cNvPr>
          <p:cNvSpPr txBox="1"/>
          <p:nvPr/>
        </p:nvSpPr>
        <p:spPr>
          <a:xfrm>
            <a:off x="818198" y="1231566"/>
            <a:ext cx="7453693" cy="654025"/>
          </a:xfrm>
          <a:prstGeom prst="rect">
            <a:avLst/>
          </a:prstGeom>
          <a:solidFill>
            <a:srgbClr val="9FBBDE"/>
          </a:solidFill>
        </p:spPr>
        <p:txBody>
          <a:bodyPr vert="horz" wrap="square" lIns="0" tIns="0" rIns="0" bIns="0" rtlCol="0">
            <a:spAutoFit/>
          </a:bodyPr>
          <a:lstStyle/>
          <a:p>
            <a:pPr marL="245263" indent="-177161">
              <a:buSzPct val="108333"/>
              <a:buFont typeface="Arial"/>
              <a:buChar char="•"/>
              <a:tabLst>
                <a:tab pos="245739" algn="l"/>
              </a:tabLst>
            </a:pPr>
            <a:r>
              <a:rPr sz="2000" spc="-4" dirty="0">
                <a:cs typeface="Arial"/>
              </a:rPr>
              <a:t>D</a:t>
            </a:r>
            <a:r>
              <a:rPr sz="2000" spc="-8" dirty="0">
                <a:cs typeface="Arial"/>
              </a:rPr>
              <a:t>e</a:t>
            </a:r>
            <a:r>
              <a:rPr sz="2000" dirty="0">
                <a:cs typeface="Arial"/>
              </a:rPr>
              <a:t>f</a:t>
            </a:r>
            <a:r>
              <a:rPr sz="2000" spc="-8" dirty="0">
                <a:cs typeface="Arial"/>
              </a:rPr>
              <a:t>au</a:t>
            </a:r>
            <a:r>
              <a:rPr sz="2000" spc="-4" dirty="0">
                <a:cs typeface="Arial"/>
              </a:rPr>
              <a:t>l</a:t>
            </a:r>
            <a:r>
              <a:rPr sz="2000" dirty="0">
                <a:cs typeface="Arial"/>
              </a:rPr>
              <a:t>t</a:t>
            </a:r>
            <a:r>
              <a:rPr sz="2000" spc="11" dirty="0">
                <a:cs typeface="Arial"/>
              </a:rPr>
              <a:t> </a:t>
            </a:r>
            <a:r>
              <a:rPr sz="2000" spc="-4" dirty="0">
                <a:cs typeface="Arial"/>
              </a:rPr>
              <a:t>i</a:t>
            </a:r>
            <a:r>
              <a:rPr sz="2000" dirty="0">
                <a:cs typeface="Arial"/>
              </a:rPr>
              <a:t>s</a:t>
            </a:r>
            <a:r>
              <a:rPr sz="2000" spc="4" dirty="0">
                <a:cs typeface="Arial"/>
              </a:rPr>
              <a:t> </a:t>
            </a:r>
            <a:r>
              <a:rPr sz="2000" b="1" spc="-41" dirty="0">
                <a:cs typeface="Arial"/>
              </a:rPr>
              <a:t>A</a:t>
            </a:r>
            <a:r>
              <a:rPr sz="2000" b="1" dirty="0">
                <a:cs typeface="Arial"/>
              </a:rPr>
              <a:t>ft</a:t>
            </a:r>
            <a:r>
              <a:rPr sz="2000" b="1" spc="-4" dirty="0">
                <a:cs typeface="Arial"/>
              </a:rPr>
              <a:t>ersc</a:t>
            </a:r>
            <a:r>
              <a:rPr sz="2000" b="1" dirty="0">
                <a:cs typeface="Arial"/>
              </a:rPr>
              <a:t>hool</a:t>
            </a:r>
            <a:r>
              <a:rPr sz="2000" b="1" spc="41" dirty="0">
                <a:cs typeface="Arial"/>
              </a:rPr>
              <a:t> </a:t>
            </a:r>
            <a:r>
              <a:rPr sz="2000" b="1" spc="-4" dirty="0">
                <a:cs typeface="Arial"/>
              </a:rPr>
              <a:t>Pr</a:t>
            </a:r>
            <a:r>
              <a:rPr sz="2000" b="1" dirty="0">
                <a:cs typeface="Arial"/>
              </a:rPr>
              <a:t>og</a:t>
            </a:r>
            <a:r>
              <a:rPr sz="2000" b="1" spc="-4" dirty="0">
                <a:cs typeface="Arial"/>
              </a:rPr>
              <a:t>ram</a:t>
            </a:r>
            <a:r>
              <a:rPr sz="2000" dirty="0">
                <a:cs typeface="Arial"/>
              </a:rPr>
              <a:t>.</a:t>
            </a:r>
          </a:p>
          <a:p>
            <a:pPr marL="245263" indent="-177161">
              <a:spcBef>
                <a:spcPts val="323"/>
              </a:spcBef>
              <a:buSzPct val="108333"/>
              <a:buFont typeface="Arial"/>
              <a:buChar char="•"/>
              <a:tabLst>
                <a:tab pos="245739" algn="l"/>
              </a:tabLst>
            </a:pPr>
            <a:r>
              <a:rPr sz="2000" spc="-4" dirty="0">
                <a:cs typeface="Arial"/>
              </a:rPr>
              <a:t>Cli</a:t>
            </a:r>
            <a:r>
              <a:rPr sz="2000" dirty="0">
                <a:cs typeface="Arial"/>
              </a:rPr>
              <a:t>ck</a:t>
            </a:r>
            <a:r>
              <a:rPr sz="2000" spc="11" dirty="0">
                <a:cs typeface="Arial"/>
              </a:rPr>
              <a:t> </a:t>
            </a:r>
            <a:r>
              <a:rPr sz="2000" spc="-8" dirty="0">
                <a:cs typeface="Arial"/>
              </a:rPr>
              <a:t>o</a:t>
            </a:r>
            <a:r>
              <a:rPr sz="2000" dirty="0">
                <a:cs typeface="Arial"/>
              </a:rPr>
              <a:t>n</a:t>
            </a:r>
            <a:r>
              <a:rPr sz="2000" spc="-4" dirty="0">
                <a:cs typeface="Arial"/>
              </a:rPr>
              <a:t> </a:t>
            </a:r>
            <a:r>
              <a:rPr sz="2000" dirty="0">
                <a:cs typeface="Arial"/>
              </a:rPr>
              <a:t>t</a:t>
            </a:r>
            <a:r>
              <a:rPr sz="2000" spc="-8" dirty="0">
                <a:cs typeface="Arial"/>
              </a:rPr>
              <a:t>a</a:t>
            </a:r>
            <a:r>
              <a:rPr sz="2000" dirty="0">
                <a:cs typeface="Arial"/>
              </a:rPr>
              <a:t>b</a:t>
            </a:r>
            <a:r>
              <a:rPr sz="2000" spc="-4" dirty="0">
                <a:cs typeface="Arial"/>
              </a:rPr>
              <a:t> </a:t>
            </a:r>
            <a:r>
              <a:rPr sz="2000" dirty="0">
                <a:cs typeface="Arial"/>
              </a:rPr>
              <a:t>f</a:t>
            </a:r>
            <a:r>
              <a:rPr sz="2000" spc="-8" dirty="0">
                <a:cs typeface="Arial"/>
              </a:rPr>
              <a:t>o</a:t>
            </a:r>
            <a:r>
              <a:rPr sz="2000" dirty="0">
                <a:cs typeface="Arial"/>
              </a:rPr>
              <a:t>r </a:t>
            </a:r>
            <a:r>
              <a:rPr sz="2000" spc="-4" dirty="0">
                <a:cs typeface="Arial"/>
              </a:rPr>
              <a:t>P</a:t>
            </a:r>
            <a:r>
              <a:rPr sz="2000" dirty="0">
                <a:cs typeface="Arial"/>
              </a:rPr>
              <a:t>r</a:t>
            </a:r>
            <a:r>
              <a:rPr sz="2000" spc="-8" dirty="0">
                <a:cs typeface="Arial"/>
              </a:rPr>
              <a:t>og</a:t>
            </a:r>
            <a:r>
              <a:rPr sz="2000" dirty="0">
                <a:cs typeface="Arial"/>
              </a:rPr>
              <a:t>r</a:t>
            </a:r>
            <a:r>
              <a:rPr sz="2000" spc="-8" dirty="0">
                <a:cs typeface="Arial"/>
              </a:rPr>
              <a:t>a</a:t>
            </a:r>
            <a:r>
              <a:rPr sz="2000" dirty="0">
                <a:cs typeface="Arial"/>
              </a:rPr>
              <a:t>ms f</a:t>
            </a:r>
            <a:r>
              <a:rPr sz="2000" spc="-8" dirty="0">
                <a:cs typeface="Arial"/>
              </a:rPr>
              <a:t>o</a:t>
            </a:r>
            <a:r>
              <a:rPr sz="2000" dirty="0">
                <a:cs typeface="Arial"/>
              </a:rPr>
              <a:t>r </a:t>
            </a:r>
            <a:r>
              <a:rPr sz="2000" b="1" spc="-4" dirty="0">
                <a:cs typeface="Arial"/>
              </a:rPr>
              <a:t>Sa</a:t>
            </a:r>
            <a:r>
              <a:rPr sz="2000" b="1" dirty="0">
                <a:cs typeface="Arial"/>
              </a:rPr>
              <a:t>tu</a:t>
            </a:r>
            <a:r>
              <a:rPr sz="2000" b="1" spc="-4" dirty="0">
                <a:cs typeface="Arial"/>
              </a:rPr>
              <a:t>r</a:t>
            </a:r>
            <a:r>
              <a:rPr sz="2000" b="1" dirty="0">
                <a:cs typeface="Arial"/>
              </a:rPr>
              <a:t>d</a:t>
            </a:r>
            <a:r>
              <a:rPr sz="2000" b="1" spc="-4" dirty="0">
                <a:cs typeface="Arial"/>
              </a:rPr>
              <a:t>a</a:t>
            </a:r>
            <a:r>
              <a:rPr sz="2000" b="1" dirty="0">
                <a:cs typeface="Arial"/>
              </a:rPr>
              <a:t>y</a:t>
            </a:r>
            <a:r>
              <a:rPr sz="2000" b="1" spc="-4" dirty="0">
                <a:cs typeface="Arial"/>
              </a:rPr>
              <a:t> </a:t>
            </a:r>
            <a:r>
              <a:rPr sz="2000" b="1" dirty="0">
                <a:cs typeface="Arial"/>
              </a:rPr>
              <a:t>or</a:t>
            </a:r>
            <a:r>
              <a:rPr sz="2000" b="1" spc="-4" dirty="0">
                <a:cs typeface="Arial"/>
              </a:rPr>
              <a:t> H</a:t>
            </a:r>
            <a:r>
              <a:rPr sz="2000" b="1" dirty="0">
                <a:cs typeface="Arial"/>
              </a:rPr>
              <a:t>olid</a:t>
            </a:r>
            <a:r>
              <a:rPr sz="2000" b="1" spc="-4" dirty="0">
                <a:cs typeface="Arial"/>
              </a:rPr>
              <a:t>a</a:t>
            </a:r>
            <a:r>
              <a:rPr sz="2000" b="1" dirty="0">
                <a:cs typeface="Arial"/>
              </a:rPr>
              <a:t>y</a:t>
            </a:r>
            <a:r>
              <a:rPr sz="2000" b="1" spc="-11" dirty="0">
                <a:cs typeface="Arial"/>
              </a:rPr>
              <a:t> </a:t>
            </a:r>
            <a:r>
              <a:rPr sz="2000" b="1" spc="-4" dirty="0">
                <a:cs typeface="Arial"/>
              </a:rPr>
              <a:t>Pr</a:t>
            </a:r>
            <a:r>
              <a:rPr sz="2000" b="1" dirty="0">
                <a:cs typeface="Arial"/>
              </a:rPr>
              <a:t>og</a:t>
            </a:r>
            <a:r>
              <a:rPr sz="2000" b="1" spc="-4" dirty="0">
                <a:cs typeface="Arial"/>
              </a:rPr>
              <a:t>ra</a:t>
            </a:r>
            <a:r>
              <a:rPr sz="2000" b="1" dirty="0">
                <a:cs typeface="Arial"/>
              </a:rPr>
              <a:t>m</a:t>
            </a:r>
            <a:r>
              <a:rPr sz="2000" b="1" spc="11" dirty="0">
                <a:cs typeface="Arial"/>
              </a:rPr>
              <a:t> </a:t>
            </a:r>
            <a:r>
              <a:rPr sz="2000" spc="-4" dirty="0">
                <a:cs typeface="Arial"/>
              </a:rPr>
              <a:t>i</a:t>
            </a:r>
            <a:r>
              <a:rPr sz="2000" dirty="0">
                <a:cs typeface="Arial"/>
              </a:rPr>
              <a:t>f</a:t>
            </a:r>
            <a:r>
              <a:rPr sz="2000" spc="-4" dirty="0">
                <a:cs typeface="Arial"/>
              </a:rPr>
              <a:t> </a:t>
            </a:r>
            <a:r>
              <a:rPr sz="2000" spc="-8" dirty="0">
                <a:cs typeface="Arial"/>
              </a:rPr>
              <a:t>needed</a:t>
            </a:r>
            <a:r>
              <a:rPr sz="1350" spc="-8" dirty="0">
                <a:latin typeface="Arial"/>
                <a:cs typeface="Arial"/>
              </a:rPr>
              <a:t>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2D177E7-0BB8-B9CE-B26B-2869F257068F}"/>
              </a:ext>
            </a:extLst>
          </p:cNvPr>
          <p:cNvSpPr/>
          <p:nvPr/>
        </p:nvSpPr>
        <p:spPr>
          <a:xfrm>
            <a:off x="971297" y="2087512"/>
            <a:ext cx="7201406" cy="3010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2D19B9-430F-157B-FF45-2366340B6117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F7018F40-D55A-74C0-6934-585BA605F6F8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772993EB-D4F5-BA8E-E562-5561D6B55FCA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2" name="Picture 1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15A1F8F-B011-8D87-2A4A-4177CF454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9529144"/>
      </p:ext>
    </p:extLst>
  </p:cSld>
  <p:clrMapOvr>
    <a:masterClrMapping/>
  </p:clrMapOvr>
  <p:transition spd="med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62757" y="-4462758"/>
            <a:ext cx="218485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1B2D2DD-E7D9-31CC-CAA6-A82C134B2302}"/>
              </a:ext>
            </a:extLst>
          </p:cNvPr>
          <p:cNvSpPr txBox="1"/>
          <p:nvPr/>
        </p:nvSpPr>
        <p:spPr>
          <a:xfrm>
            <a:off x="172648" y="325805"/>
            <a:ext cx="257864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try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5584095-F93E-B474-64E3-BCD238BBF4FC}"/>
              </a:ext>
            </a:extLst>
          </p:cNvPr>
          <p:cNvSpPr txBox="1"/>
          <p:nvPr/>
        </p:nvSpPr>
        <p:spPr>
          <a:xfrm>
            <a:off x="1020983" y="1017347"/>
            <a:ext cx="7102031" cy="654025"/>
          </a:xfrm>
          <a:prstGeom prst="rect">
            <a:avLst/>
          </a:prstGeom>
          <a:ln w="25908">
            <a:solidFill>
              <a:srgbClr val="9FBBD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4" dirty="0">
                <a:cs typeface="Arial"/>
              </a:rPr>
              <a:t>B</a:t>
            </a:r>
            <a:r>
              <a:rPr sz="2000" spc="-8" dirty="0">
                <a:cs typeface="Arial"/>
              </a:rPr>
              <a:t>eg</a:t>
            </a:r>
            <a:r>
              <a:rPr sz="2000" spc="-4" dirty="0">
                <a:cs typeface="Arial"/>
              </a:rPr>
              <a:t>i</a:t>
            </a:r>
            <a:r>
              <a:rPr sz="2000" dirty="0">
                <a:cs typeface="Arial"/>
              </a:rPr>
              <a:t>n</a:t>
            </a:r>
            <a:r>
              <a:rPr sz="2000" spc="8" dirty="0">
                <a:cs typeface="Arial"/>
              </a:rPr>
              <a:t> </a:t>
            </a:r>
            <a:r>
              <a:rPr sz="2000" dirty="0">
                <a:cs typeface="Arial"/>
              </a:rPr>
              <a:t>t</a:t>
            </a:r>
            <a:r>
              <a:rPr sz="2000" spc="-8" dirty="0">
                <a:cs typeface="Arial"/>
              </a:rPr>
              <a:t>h</a:t>
            </a:r>
            <a:r>
              <a:rPr sz="2000" dirty="0">
                <a:cs typeface="Arial"/>
              </a:rPr>
              <a:t>e</a:t>
            </a:r>
            <a:r>
              <a:rPr sz="2000" spc="-4" dirty="0">
                <a:cs typeface="Arial"/>
              </a:rPr>
              <a:t> </a:t>
            </a:r>
            <a:r>
              <a:rPr sz="2000" spc="-8" dirty="0">
                <a:cs typeface="Arial"/>
              </a:rPr>
              <a:t>da</a:t>
            </a:r>
            <a:r>
              <a:rPr sz="2000" dirty="0">
                <a:cs typeface="Arial"/>
              </a:rPr>
              <a:t>ta</a:t>
            </a:r>
            <a:r>
              <a:rPr sz="2000" spc="-4" dirty="0">
                <a:cs typeface="Arial"/>
              </a:rPr>
              <a:t> </a:t>
            </a:r>
            <a:r>
              <a:rPr sz="2000" spc="-8" dirty="0">
                <a:cs typeface="Arial"/>
              </a:rPr>
              <a:t>en</a:t>
            </a:r>
            <a:r>
              <a:rPr sz="2000" dirty="0">
                <a:cs typeface="Arial"/>
              </a:rPr>
              <a:t>try </a:t>
            </a:r>
            <a:r>
              <a:rPr sz="2000" spc="-8" dirty="0">
                <a:cs typeface="Arial"/>
              </a:rPr>
              <a:t>b</a:t>
            </a:r>
            <a:r>
              <a:rPr sz="2000" dirty="0">
                <a:cs typeface="Arial"/>
              </a:rPr>
              <a:t>y s</a:t>
            </a:r>
            <a:r>
              <a:rPr sz="2000" spc="-8" dirty="0">
                <a:cs typeface="Arial"/>
              </a:rPr>
              <a:t>e</a:t>
            </a:r>
            <a:r>
              <a:rPr sz="2000" spc="-4" dirty="0">
                <a:cs typeface="Arial"/>
              </a:rPr>
              <a:t>l</a:t>
            </a:r>
            <a:r>
              <a:rPr sz="2000" spc="-8" dirty="0">
                <a:cs typeface="Arial"/>
              </a:rPr>
              <a:t>e</a:t>
            </a:r>
            <a:r>
              <a:rPr sz="2000" dirty="0">
                <a:cs typeface="Arial"/>
              </a:rPr>
              <a:t>ct</a:t>
            </a:r>
            <a:r>
              <a:rPr sz="2000" spc="-4" dirty="0">
                <a:cs typeface="Arial"/>
              </a:rPr>
              <a:t>i</a:t>
            </a:r>
            <a:r>
              <a:rPr sz="2000" spc="-8" dirty="0">
                <a:cs typeface="Arial"/>
              </a:rPr>
              <a:t>n</a:t>
            </a:r>
            <a:r>
              <a:rPr sz="2000" dirty="0">
                <a:cs typeface="Arial"/>
              </a:rPr>
              <a:t>g</a:t>
            </a:r>
            <a:r>
              <a:rPr sz="2000" spc="15" dirty="0">
                <a:cs typeface="Arial"/>
              </a:rPr>
              <a:t> </a:t>
            </a:r>
            <a:r>
              <a:rPr sz="2000" dirty="0">
                <a:cs typeface="Arial"/>
              </a:rPr>
              <a:t>t</a:t>
            </a:r>
            <a:r>
              <a:rPr sz="2000" spc="-8" dirty="0">
                <a:cs typeface="Arial"/>
              </a:rPr>
              <a:t>h</a:t>
            </a:r>
            <a:r>
              <a:rPr sz="2000" dirty="0">
                <a:cs typeface="Arial"/>
              </a:rPr>
              <a:t>e</a:t>
            </a:r>
            <a:r>
              <a:rPr sz="2000" spc="4" dirty="0">
                <a:cs typeface="Arial"/>
              </a:rPr>
              <a:t> </a:t>
            </a:r>
            <a:r>
              <a:rPr sz="2000" b="1" spc="-4" dirty="0">
                <a:cs typeface="Arial"/>
              </a:rPr>
              <a:t>Re</a:t>
            </a:r>
            <a:r>
              <a:rPr sz="2000" b="1" dirty="0">
                <a:cs typeface="Arial"/>
              </a:rPr>
              <a:t>gul</a:t>
            </a:r>
            <a:r>
              <a:rPr sz="2000" b="1" spc="-4" dirty="0">
                <a:cs typeface="Arial"/>
              </a:rPr>
              <a:t>a</a:t>
            </a:r>
            <a:r>
              <a:rPr sz="2000" b="1" dirty="0">
                <a:cs typeface="Arial"/>
              </a:rPr>
              <a:t>r</a:t>
            </a:r>
            <a:r>
              <a:rPr sz="2000" b="1" spc="-4" dirty="0">
                <a:cs typeface="Arial"/>
              </a:rPr>
              <a:t> Sc</a:t>
            </a:r>
            <a:r>
              <a:rPr sz="2000" b="1" dirty="0">
                <a:cs typeface="Arial"/>
              </a:rPr>
              <a:t>hool</a:t>
            </a:r>
            <a:r>
              <a:rPr sz="2000" b="1" spc="-15" dirty="0">
                <a:cs typeface="Arial"/>
              </a:rPr>
              <a:t> </a:t>
            </a:r>
            <a:r>
              <a:rPr sz="2000" b="1" spc="-4" dirty="0">
                <a:cs typeface="Arial"/>
              </a:rPr>
              <a:t>H</a:t>
            </a:r>
            <a:r>
              <a:rPr sz="2000" b="1" dirty="0">
                <a:cs typeface="Arial"/>
              </a:rPr>
              <a:t>ou</a:t>
            </a:r>
            <a:r>
              <a:rPr sz="2000" b="1" spc="-4" dirty="0">
                <a:cs typeface="Arial"/>
              </a:rPr>
              <a:t>r</a:t>
            </a:r>
            <a:r>
              <a:rPr sz="2000" b="1" dirty="0">
                <a:cs typeface="Arial"/>
              </a:rPr>
              <a:t>s</a:t>
            </a:r>
            <a:r>
              <a:rPr sz="2000" b="1" spc="-4" dirty="0">
                <a:cs typeface="Arial"/>
              </a:rPr>
              <a:t> </a:t>
            </a:r>
            <a:r>
              <a:rPr sz="2000" dirty="0">
                <a:cs typeface="Arial"/>
              </a:rPr>
              <a:t>&amp;</a:t>
            </a:r>
          </a:p>
          <a:p>
            <a:pPr algn="ctr">
              <a:spcBef>
                <a:spcPts val="323"/>
              </a:spcBef>
            </a:pPr>
            <a:r>
              <a:rPr sz="2000" b="1" spc="-4" dirty="0">
                <a:cs typeface="Arial"/>
              </a:rPr>
              <a:t>Pr</a:t>
            </a:r>
            <a:r>
              <a:rPr sz="2000" b="1" dirty="0">
                <a:cs typeface="Arial"/>
              </a:rPr>
              <a:t>og</a:t>
            </a:r>
            <a:r>
              <a:rPr sz="2000" b="1" spc="-4" dirty="0">
                <a:cs typeface="Arial"/>
              </a:rPr>
              <a:t>ra</a:t>
            </a:r>
            <a:r>
              <a:rPr sz="2000" b="1" dirty="0">
                <a:cs typeface="Arial"/>
              </a:rPr>
              <a:t>m </a:t>
            </a:r>
            <a:r>
              <a:rPr sz="2000" b="1" spc="-4" dirty="0">
                <a:cs typeface="Arial"/>
              </a:rPr>
              <a:t>H</a:t>
            </a:r>
            <a:r>
              <a:rPr sz="2000" b="1" dirty="0">
                <a:cs typeface="Arial"/>
              </a:rPr>
              <a:t>ou</a:t>
            </a:r>
            <a:r>
              <a:rPr sz="2000" b="1" spc="-4" dirty="0">
                <a:cs typeface="Arial"/>
              </a:rPr>
              <a:t>r</a:t>
            </a:r>
            <a:r>
              <a:rPr sz="2000" b="1" dirty="0">
                <a:cs typeface="Arial"/>
              </a:rPr>
              <a:t>s</a:t>
            </a:r>
            <a:r>
              <a:rPr sz="2000" b="1" spc="-4" dirty="0">
                <a:cs typeface="Arial"/>
              </a:rPr>
              <a:t> </a:t>
            </a:r>
            <a:r>
              <a:rPr sz="2000" dirty="0">
                <a:cs typeface="Arial"/>
              </a:rPr>
              <a:t>fr</a:t>
            </a:r>
            <a:r>
              <a:rPr sz="2000" spc="-4" dirty="0">
                <a:cs typeface="Arial"/>
              </a:rPr>
              <a:t>o</a:t>
            </a:r>
            <a:r>
              <a:rPr sz="2000" dirty="0">
                <a:cs typeface="Arial"/>
              </a:rPr>
              <a:t>m t</a:t>
            </a:r>
            <a:r>
              <a:rPr sz="2000" spc="-8" dirty="0">
                <a:cs typeface="Arial"/>
              </a:rPr>
              <a:t>h</a:t>
            </a:r>
            <a:r>
              <a:rPr sz="2000" dirty="0">
                <a:cs typeface="Arial"/>
              </a:rPr>
              <a:t>e</a:t>
            </a:r>
            <a:r>
              <a:rPr sz="2000" spc="-4" dirty="0">
                <a:cs typeface="Arial"/>
              </a:rPr>
              <a:t> </a:t>
            </a:r>
            <a:r>
              <a:rPr sz="2000" spc="-8" dirty="0">
                <a:cs typeface="Arial"/>
              </a:rPr>
              <a:t>d</a:t>
            </a:r>
            <a:r>
              <a:rPr sz="2000" dirty="0">
                <a:cs typeface="Arial"/>
              </a:rPr>
              <a:t>r</a:t>
            </a:r>
            <a:r>
              <a:rPr sz="2000" spc="-8" dirty="0">
                <a:cs typeface="Arial"/>
              </a:rPr>
              <a:t>op</a:t>
            </a:r>
            <a:r>
              <a:rPr sz="2000" dirty="0">
                <a:cs typeface="Arial"/>
              </a:rPr>
              <a:t>-</a:t>
            </a:r>
            <a:r>
              <a:rPr sz="2000" spc="-8" dirty="0">
                <a:cs typeface="Arial"/>
              </a:rPr>
              <a:t>do</a:t>
            </a:r>
            <a:r>
              <a:rPr sz="2000" spc="-30" dirty="0">
                <a:cs typeface="Arial"/>
              </a:rPr>
              <a:t>w</a:t>
            </a:r>
            <a:r>
              <a:rPr sz="2000" dirty="0">
                <a:cs typeface="Arial"/>
              </a:rPr>
              <a:t>n</a:t>
            </a:r>
            <a:r>
              <a:rPr sz="2000" spc="45" dirty="0">
                <a:cs typeface="Arial"/>
              </a:rPr>
              <a:t> </a:t>
            </a:r>
            <a:r>
              <a:rPr sz="2000" dirty="0">
                <a:cs typeface="Arial"/>
              </a:rPr>
              <a:t>m</a:t>
            </a:r>
            <a:r>
              <a:rPr sz="2000" spc="-8" dirty="0">
                <a:cs typeface="Arial"/>
              </a:rPr>
              <a:t>enu.</a:t>
            </a:r>
            <a:endParaRPr sz="2000" dirty="0"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BEEAA41-9D2F-1BAF-C191-E200F00F07AF}"/>
              </a:ext>
            </a:extLst>
          </p:cNvPr>
          <p:cNvSpPr/>
          <p:nvPr/>
        </p:nvSpPr>
        <p:spPr>
          <a:xfrm>
            <a:off x="1020982" y="2322415"/>
            <a:ext cx="7168157" cy="1932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453F33D-E30C-F94B-5F80-5DA6A8C7083D}"/>
              </a:ext>
            </a:extLst>
          </p:cNvPr>
          <p:cNvSpPr txBox="1"/>
          <p:nvPr/>
        </p:nvSpPr>
        <p:spPr>
          <a:xfrm>
            <a:off x="691176" y="4663760"/>
            <a:ext cx="776165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09" marR="3810" indent="-214784">
              <a:buClr>
                <a:srgbClr val="0F161C"/>
              </a:buClr>
              <a:buFont typeface="Arial"/>
              <a:buChar char="•"/>
              <a:tabLst>
                <a:tab pos="224785" algn="l"/>
              </a:tabLst>
            </a:pP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ch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 CB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og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hou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19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pc="19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hoo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st</a:t>
            </a:r>
            <a:r>
              <a:rPr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4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he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r 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n 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app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g</a:t>
            </a:r>
            <a:r>
              <a:rPr spc="8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he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pc="1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og</a:t>
            </a:r>
            <a:r>
              <a:rPr spc="-4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F161C"/>
                </a:solidFill>
                <a:latin typeface="Arial"/>
                <a:cs typeface="Arial"/>
              </a:rPr>
              <a:t>n.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72500AC-1110-CC92-B0D5-5CB67E63E164}"/>
              </a:ext>
            </a:extLst>
          </p:cNvPr>
          <p:cNvSpPr/>
          <p:nvPr/>
        </p:nvSpPr>
        <p:spPr>
          <a:xfrm>
            <a:off x="4855464" y="2464172"/>
            <a:ext cx="1275588" cy="507492"/>
          </a:xfrm>
          <a:prstGeom prst="wedgeRoundRectCallout">
            <a:avLst>
              <a:gd name="adj1" fmla="val -75134"/>
              <a:gd name="adj2" fmla="val 186824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9" marR="3810" indent="-3334" algn="ctr" defTabSz="685783">
              <a:defRPr/>
            </a:pP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ie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scr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ip</a:t>
            </a:r>
            <a:r>
              <a:rPr lang="en-US" sz="825" spc="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io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825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p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825" spc="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825" spc="-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edu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825" spc="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ional a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825" spc="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825" spc="-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825" spc="-1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</a:t>
            </a:r>
            <a:r>
              <a:rPr lang="en-US" sz="825" spc="-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825" spc="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825" spc="-8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825" spc="-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C015DB-9821-F5F7-528C-BE9DB28BA8FA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23CC63D1-2528-0F47-0D25-BAA60D5AF444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20353507-469B-0263-1617-F0299776D6BD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4" name="Picture 1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E46D4D5E-E364-EC49-D376-218AFCD1F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9266168"/>
      </p:ext>
    </p:extLst>
  </p:cSld>
  <p:clrMapOvr>
    <a:masterClrMapping/>
  </p:clrMapOvr>
  <p:transition spd="med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68125" y="-4468126"/>
            <a:ext cx="207749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F9A127B-4901-CD8A-A55E-EC98B2A55E5D}"/>
              </a:ext>
            </a:extLst>
          </p:cNvPr>
          <p:cNvSpPr txBox="1"/>
          <p:nvPr/>
        </p:nvSpPr>
        <p:spPr>
          <a:xfrm>
            <a:off x="248126" y="313927"/>
            <a:ext cx="20259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try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A00944-CE61-8961-5A5A-1F8EAD3EDB09}"/>
              </a:ext>
            </a:extLst>
          </p:cNvPr>
          <p:cNvGrpSpPr/>
          <p:nvPr/>
        </p:nvGrpSpPr>
        <p:grpSpPr>
          <a:xfrm>
            <a:off x="1235484" y="1132231"/>
            <a:ext cx="6880828" cy="1663065"/>
            <a:chOff x="215798" y="1259932"/>
            <a:chExt cx="8644650" cy="1565460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E0F0611B-6395-AC10-F963-6AF29F1A2C6B}"/>
                </a:ext>
              </a:extLst>
            </p:cNvPr>
            <p:cNvSpPr txBox="1"/>
            <p:nvPr/>
          </p:nvSpPr>
          <p:spPr>
            <a:xfrm>
              <a:off x="334758" y="1259932"/>
              <a:ext cx="280035" cy="2582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>
                <a:lnSpc>
                  <a:spcPts val="1785"/>
                </a:lnSpc>
              </a:pPr>
              <a:r>
                <a:rPr sz="1500" dirty="0">
                  <a:solidFill>
                    <a:srgbClr val="666666"/>
                  </a:solidFill>
                  <a:latin typeface="MS PGothic"/>
                  <a:cs typeface="MS PGothic"/>
                </a:rPr>
                <a:t>①</a:t>
              </a:r>
              <a:endParaRPr sz="1500">
                <a:latin typeface="MS PGothic"/>
                <a:cs typeface="MS PGothic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97FB802C-9908-5B67-197B-369FA20FDEC5}"/>
                </a:ext>
              </a:extLst>
            </p:cNvPr>
            <p:cNvSpPr txBox="1"/>
            <p:nvPr/>
          </p:nvSpPr>
          <p:spPr>
            <a:xfrm>
              <a:off x="3091387" y="1284814"/>
              <a:ext cx="329565" cy="2324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/>
              <a:r>
                <a:rPr sz="1350" dirty="0">
                  <a:solidFill>
                    <a:srgbClr val="666666"/>
                  </a:solidFill>
                  <a:latin typeface="Calibri"/>
                  <a:cs typeface="Calibri"/>
                </a:rPr>
                <a:t>②</a:t>
              </a:r>
              <a:endParaRPr sz="1350">
                <a:latin typeface="Calibri"/>
                <a:cs typeface="Calibri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AE0CBC20-8446-5A16-3BA7-0CEAB34A795C}"/>
                </a:ext>
              </a:extLst>
            </p:cNvPr>
            <p:cNvSpPr txBox="1"/>
            <p:nvPr/>
          </p:nvSpPr>
          <p:spPr>
            <a:xfrm>
              <a:off x="3861311" y="1282755"/>
              <a:ext cx="937894" cy="2324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>
                <a:tabLst>
                  <a:tab pos="465761" algn="l"/>
                </a:tabLst>
              </a:pPr>
              <a:r>
                <a:rPr sz="1350" dirty="0">
                  <a:solidFill>
                    <a:srgbClr val="666666"/>
                  </a:solidFill>
                  <a:latin typeface="Calibri"/>
                  <a:cs typeface="Calibri"/>
                </a:rPr>
                <a:t>③	④</a:t>
              </a:r>
              <a:endParaRPr sz="1350">
                <a:latin typeface="Calibri"/>
                <a:cs typeface="Calibri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39628930-56C3-8AF6-3E25-323B8A09208C}"/>
                </a:ext>
              </a:extLst>
            </p:cNvPr>
            <p:cNvSpPr txBox="1"/>
            <p:nvPr/>
          </p:nvSpPr>
          <p:spPr>
            <a:xfrm>
              <a:off x="6539131" y="1266753"/>
              <a:ext cx="329565" cy="2324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/>
              <a:r>
                <a:rPr sz="1350" dirty="0">
                  <a:solidFill>
                    <a:srgbClr val="666666"/>
                  </a:solidFill>
                  <a:latin typeface="Calibri"/>
                  <a:cs typeface="Calibri"/>
                </a:rPr>
                <a:t>⑤</a:t>
              </a:r>
              <a:endParaRPr sz="1350">
                <a:latin typeface="Calibri"/>
                <a:cs typeface="Calibri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68212894-BEF6-2AF5-719A-A12897D925C6}"/>
                </a:ext>
              </a:extLst>
            </p:cNvPr>
            <p:cNvSpPr txBox="1"/>
            <p:nvPr/>
          </p:nvSpPr>
          <p:spPr>
            <a:xfrm>
              <a:off x="7807404" y="1282755"/>
              <a:ext cx="329565" cy="2324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/>
              <a:r>
                <a:rPr sz="1350" dirty="0">
                  <a:solidFill>
                    <a:srgbClr val="666666"/>
                  </a:solidFill>
                  <a:latin typeface="Calibri"/>
                  <a:cs typeface="Calibri"/>
                </a:rPr>
                <a:t>⑥</a:t>
              </a:r>
              <a:endParaRPr sz="1350">
                <a:latin typeface="Calibri"/>
                <a:cs typeface="Calibri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09A73B56-F449-BF98-0FC6-40FDCEB1B746}"/>
                </a:ext>
              </a:extLst>
            </p:cNvPr>
            <p:cNvSpPr/>
            <p:nvPr/>
          </p:nvSpPr>
          <p:spPr>
            <a:xfrm>
              <a:off x="215798" y="1574291"/>
              <a:ext cx="8644650" cy="12511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2C894B-E752-E356-115B-BC7B00073509}"/>
              </a:ext>
            </a:extLst>
          </p:cNvPr>
          <p:cNvGrpSpPr/>
          <p:nvPr/>
        </p:nvGrpSpPr>
        <p:grpSpPr>
          <a:xfrm>
            <a:off x="818198" y="3155894"/>
            <a:ext cx="7865745" cy="2879291"/>
            <a:chOff x="1387602" y="3463290"/>
            <a:chExt cx="6495415" cy="2217420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FE6B71C2-8FA1-FB04-15FA-94DA44D6EAC2}"/>
                </a:ext>
              </a:extLst>
            </p:cNvPr>
            <p:cNvSpPr/>
            <p:nvPr/>
          </p:nvSpPr>
          <p:spPr>
            <a:xfrm>
              <a:off x="1387602" y="3463290"/>
              <a:ext cx="6495415" cy="2217420"/>
            </a:xfrm>
            <a:custGeom>
              <a:avLst/>
              <a:gdLst/>
              <a:ahLst/>
              <a:cxnLst/>
              <a:rect l="l" t="t" r="r" b="b"/>
              <a:pathLst>
                <a:path w="6495415" h="2217420">
                  <a:moveTo>
                    <a:pt x="0" y="0"/>
                  </a:moveTo>
                  <a:lnTo>
                    <a:pt x="3788917" y="0"/>
                  </a:lnTo>
                  <a:lnTo>
                    <a:pt x="4151858" y="0"/>
                  </a:lnTo>
                  <a:lnTo>
                    <a:pt x="5412740" y="0"/>
                  </a:lnTo>
                  <a:lnTo>
                    <a:pt x="6495288" y="0"/>
                  </a:lnTo>
                  <a:lnTo>
                    <a:pt x="6495288" y="369570"/>
                  </a:lnTo>
                  <a:lnTo>
                    <a:pt x="6495288" y="923925"/>
                  </a:lnTo>
                  <a:lnTo>
                    <a:pt x="6495288" y="2217420"/>
                  </a:lnTo>
                  <a:lnTo>
                    <a:pt x="5412740" y="2217420"/>
                  </a:lnTo>
                  <a:lnTo>
                    <a:pt x="3788917" y="2217420"/>
                  </a:lnTo>
                  <a:lnTo>
                    <a:pt x="0" y="2217420"/>
                  </a:lnTo>
                  <a:lnTo>
                    <a:pt x="0" y="923925"/>
                  </a:lnTo>
                  <a:lnTo>
                    <a:pt x="0" y="36957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9FBBD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8B3A1847-D8FA-0E50-3CF2-8331AF86ECA7}"/>
                </a:ext>
              </a:extLst>
            </p:cNvPr>
            <p:cNvSpPr txBox="1"/>
            <p:nvPr/>
          </p:nvSpPr>
          <p:spPr>
            <a:xfrm>
              <a:off x="1571434" y="3487013"/>
              <a:ext cx="6127750" cy="18172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4" dirty="0">
                  <a:latin typeface="Arial"/>
                  <a:cs typeface="Arial"/>
                </a:rPr>
                <a:t>nt</a:t>
              </a:r>
              <a:r>
                <a:rPr sz="1200" b="1" dirty="0">
                  <a:latin typeface="Arial"/>
                  <a:cs typeface="Arial"/>
                </a:rPr>
                <a:t>er</a:t>
              </a:r>
              <a:r>
                <a:rPr sz="1200" b="1" spc="-8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a</a:t>
              </a:r>
              <a:r>
                <a:rPr sz="1200" b="1" spc="-4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a</a:t>
              </a:r>
              <a:r>
                <a:rPr sz="1200" b="1" spc="4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fo</a:t>
              </a:r>
              <a:r>
                <a:rPr sz="1200" b="1" dirty="0">
                  <a:latin typeface="Arial"/>
                  <a:cs typeface="Arial"/>
                </a:rPr>
                <a:t>r all </a:t>
              </a:r>
              <a:r>
                <a:rPr sz="1200" b="1" spc="-4" dirty="0">
                  <a:latin typeface="Arial"/>
                  <a:cs typeface="Arial"/>
                </a:rPr>
                <a:t>f</a:t>
              </a:r>
              <a:r>
                <a:rPr sz="1200" b="1" dirty="0">
                  <a:latin typeface="Arial"/>
                  <a:cs typeface="Arial"/>
                </a:rPr>
                <a:t>iel</a:t>
              </a:r>
              <a:r>
                <a:rPr sz="1200" b="1" spc="-4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s:</a:t>
              </a:r>
              <a:endParaRPr sz="1200" dirty="0">
                <a:latin typeface="Arial"/>
                <a:cs typeface="Arial"/>
              </a:endParaRPr>
            </a:p>
            <a:p>
              <a:pPr>
                <a:spcBef>
                  <a:spcPts val="2"/>
                </a:spcBef>
              </a:pPr>
              <a:endParaRPr sz="1200" dirty="0">
                <a:latin typeface="Times New Roman"/>
                <a:cs typeface="Times New Roman"/>
              </a:endParaRPr>
            </a:p>
            <a:p>
              <a:pPr marL="257168" indent="-257168">
                <a:buFont typeface="Arial"/>
                <a:buAutoNum type="arabicPeriod"/>
                <a:tabLst>
                  <a:tab pos="257168" algn="l"/>
                </a:tabLst>
              </a:pP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ame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o</a:t>
              </a:r>
              <a:r>
                <a:rPr sz="1200" b="1" dirty="0">
                  <a:latin typeface="Arial"/>
                  <a:cs typeface="Arial"/>
                </a:rPr>
                <a:t>f</a:t>
              </a:r>
              <a:r>
                <a:rPr sz="1200" b="1" spc="8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Pr</a:t>
              </a:r>
              <a:r>
                <a:rPr sz="1200" b="1" spc="-4" dirty="0">
                  <a:latin typeface="Arial"/>
                  <a:cs typeface="Arial"/>
                </a:rPr>
                <a:t>og</a:t>
              </a:r>
              <a:r>
                <a:rPr sz="1200" b="1" dirty="0">
                  <a:latin typeface="Arial"/>
                  <a:cs typeface="Arial"/>
                </a:rPr>
                <a:t>ram,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f </a:t>
              </a:r>
              <a:r>
                <a:rPr sz="1200" spc="-11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ou</a:t>
              </a:r>
              <a:r>
                <a:rPr sz="1200" spc="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had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p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8" dirty="0">
                  <a:latin typeface="Arial"/>
                  <a:cs typeface="Arial"/>
                </a:rPr>
                <a:t>g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am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ast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spc="-11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ea</a:t>
              </a:r>
              <a:r>
                <a:rPr sz="1200" spc="-49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, p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ease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use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11" dirty="0">
                  <a:latin typeface="Arial"/>
                  <a:cs typeface="Arial"/>
                </a:rPr>
                <a:t>x</a:t>
              </a:r>
              <a:r>
                <a:rPr sz="1200" dirty="0">
                  <a:latin typeface="Arial"/>
                  <a:cs typeface="Arial"/>
                </a:rPr>
                <a:t>act na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be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-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11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stem</a:t>
              </a:r>
              <a:r>
                <a:rPr sz="1200" spc="8" dirty="0">
                  <a:latin typeface="Arial"/>
                  <a:cs typeface="Arial"/>
                </a:rPr>
                <a:t> </a:t>
              </a:r>
              <a:r>
                <a:rPr sz="1200" spc="-11" dirty="0">
                  <a:latin typeface="Arial"/>
                  <a:cs typeface="Arial"/>
                </a:rPr>
                <a:t>w</a:t>
              </a:r>
              <a:r>
                <a:rPr sz="1200" spc="-4" dirty="0">
                  <a:latin typeface="Arial"/>
                  <a:cs typeface="Arial"/>
                </a:rPr>
                <a:t>il</a:t>
              </a:r>
              <a:r>
                <a:rPr sz="1200" dirty="0">
                  <a:latin typeface="Arial"/>
                  <a:cs typeface="Arial"/>
                </a:rPr>
                <a:t>l not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</a:t>
              </a:r>
              <a:r>
                <a:rPr sz="1200" spc="-4" dirty="0">
                  <a:latin typeface="Arial"/>
                  <a:cs typeface="Arial"/>
                </a:rPr>
                <a:t>ll</a:t>
              </a:r>
              <a:r>
                <a:rPr sz="1200" dirty="0">
                  <a:latin typeface="Arial"/>
                  <a:cs typeface="Arial"/>
                </a:rPr>
                <a:t>ow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11" dirty="0">
                  <a:latin typeface="Arial"/>
                  <a:cs typeface="Arial"/>
                </a:rPr>
                <a:t>w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11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p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8" dirty="0">
                  <a:latin typeface="Arial"/>
                  <a:cs typeface="Arial"/>
                </a:rPr>
                <a:t>g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spc="-11" dirty="0">
                  <a:latin typeface="Arial"/>
                  <a:cs typeface="Arial"/>
                </a:rPr>
                <a:t>w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th</a:t>
              </a:r>
              <a:r>
                <a:rPr sz="1200" spc="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e.</a:t>
              </a:r>
            </a:p>
            <a:p>
              <a:pPr marL="257168" indent="-257168">
                <a:lnSpc>
                  <a:spcPct val="150000"/>
                </a:lnSpc>
                <a:buFont typeface="Arial"/>
                <a:buAutoNum type="arabicPeriod"/>
                <a:tabLst>
                  <a:tab pos="257168" algn="l"/>
                </a:tabLst>
              </a:pP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a</a:t>
              </a:r>
              <a:r>
                <a:rPr sz="1200" b="1" spc="-26" dirty="0">
                  <a:latin typeface="Arial"/>
                  <a:cs typeface="Arial"/>
                </a:rPr>
                <a:t>y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4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o</a:t>
              </a:r>
              <a:r>
                <a:rPr sz="1200" b="1" dirty="0">
                  <a:latin typeface="Arial"/>
                  <a:cs typeface="Arial"/>
                </a:rPr>
                <a:t>f</a:t>
              </a:r>
              <a:r>
                <a:rPr sz="1200" b="1" spc="8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Ser</a:t>
              </a:r>
              <a:r>
                <a:rPr sz="1200" b="1" spc="-15" dirty="0">
                  <a:latin typeface="Arial"/>
                  <a:cs typeface="Arial"/>
                </a:rPr>
                <a:t>v</a:t>
              </a:r>
              <a:r>
                <a:rPr sz="1200" b="1" dirty="0">
                  <a:latin typeface="Arial"/>
                  <a:cs typeface="Arial"/>
                </a:rPr>
                <a:t>ice</a:t>
              </a:r>
              <a:r>
                <a:rPr sz="1200" b="1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–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ect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spec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c</a:t>
              </a:r>
              <a:r>
                <a:rPr sz="1200" spc="-26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da</a:t>
              </a:r>
              <a:r>
                <a:rPr sz="1200" spc="-11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s of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spc="-11" dirty="0">
                  <a:latin typeface="Arial"/>
                  <a:cs typeface="Arial"/>
                </a:rPr>
                <a:t>v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ce.</a:t>
              </a:r>
            </a:p>
            <a:p>
              <a:pPr marL="257168" indent="-257168">
                <a:lnSpc>
                  <a:spcPct val="150000"/>
                </a:lnSpc>
                <a:buFont typeface="Arial"/>
                <a:buAutoNum type="arabicPeriod"/>
                <a:tabLst>
                  <a:tab pos="257168" algn="l"/>
                </a:tabLst>
              </a:pP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Nu</a:t>
              </a:r>
              <a:r>
                <a:rPr sz="1200" b="1" dirty="0">
                  <a:latin typeface="Arial"/>
                  <a:cs typeface="Arial"/>
                </a:rPr>
                <a:t>m</a:t>
              </a:r>
              <a:r>
                <a:rPr sz="1200" b="1" spc="-4" dirty="0">
                  <a:latin typeface="Arial"/>
                  <a:cs typeface="Arial"/>
                </a:rPr>
                <a:t>b</a:t>
              </a:r>
              <a:r>
                <a:rPr sz="1200" b="1" dirty="0">
                  <a:latin typeface="Arial"/>
                  <a:cs typeface="Arial"/>
                </a:rPr>
                <a:t>er</a:t>
              </a:r>
              <a:r>
                <a:rPr sz="1200" b="1" spc="-8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o</a:t>
              </a:r>
              <a:r>
                <a:rPr sz="1200" b="1" dirty="0">
                  <a:latin typeface="Arial"/>
                  <a:cs typeface="Arial"/>
                </a:rPr>
                <a:t>f</a:t>
              </a:r>
              <a:r>
                <a:rPr sz="1200" b="1" spc="8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M</a:t>
              </a:r>
              <a:r>
                <a:rPr sz="1200" b="1" dirty="0">
                  <a:latin typeface="Arial"/>
                  <a:cs typeface="Arial"/>
                </a:rPr>
                <a:t>eals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–</a:t>
              </a:r>
              <a:r>
                <a:rPr sz="1200" spc="-4" dirty="0">
                  <a:latin typeface="Arial"/>
                  <a:cs typeface="Arial"/>
                </a:rPr>
                <a:t> N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4" dirty="0">
                  <a:latin typeface="Arial"/>
                  <a:cs typeface="Arial"/>
                </a:rPr>
                <a:t> m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4" dirty="0">
                  <a:latin typeface="Arial"/>
                  <a:cs typeface="Arial"/>
                </a:rPr>
                <a:t>i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spc="-8" dirty="0">
                  <a:latin typeface="Arial"/>
                  <a:cs typeface="Arial"/>
                </a:rPr>
                <a:t>u</a:t>
              </a:r>
              <a:r>
                <a:rPr sz="1200" dirty="0">
                  <a:latin typeface="Arial"/>
                  <a:cs typeface="Arial"/>
                </a:rPr>
                <a:t>m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8" dirty="0">
                  <a:latin typeface="Arial"/>
                  <a:cs typeface="Arial"/>
                </a:rPr>
                <a:t>q</a:t>
              </a:r>
              <a:r>
                <a:rPr sz="1200" dirty="0">
                  <a:latin typeface="Arial"/>
                  <a:cs typeface="Arial"/>
                </a:rPr>
                <a:t>u</a:t>
              </a:r>
              <a:r>
                <a:rPr sz="1200" spc="-4" dirty="0">
                  <a:latin typeface="Arial"/>
                  <a:cs typeface="Arial"/>
                </a:rPr>
                <a:t>ir</a:t>
              </a:r>
              <a:r>
                <a:rPr sz="1200" dirty="0">
                  <a:latin typeface="Arial"/>
                  <a:cs typeface="Arial"/>
                </a:rPr>
                <a:t>ed.</a:t>
              </a:r>
            </a:p>
            <a:p>
              <a:pPr marL="257168" indent="-257168">
                <a:lnSpc>
                  <a:spcPct val="150000"/>
                </a:lnSpc>
                <a:buFont typeface="Arial"/>
                <a:buAutoNum type="arabicPeriod"/>
                <a:tabLst>
                  <a:tab pos="257168" algn="l"/>
                </a:tabLst>
              </a:pPr>
              <a:r>
                <a:rPr sz="1200" dirty="0">
                  <a:latin typeface="Arial"/>
                  <a:cs typeface="Arial"/>
                </a:rPr>
                <a:t>Se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ect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M</a:t>
              </a:r>
              <a:r>
                <a:rPr sz="1200" b="1" dirty="0">
                  <a:latin typeface="Arial"/>
                  <a:cs typeface="Arial"/>
                </a:rPr>
                <a:t>eal</a:t>
              </a:r>
              <a:r>
                <a:rPr sz="1200" b="1" spc="-8" dirty="0">
                  <a:latin typeface="Arial"/>
                  <a:cs typeface="Arial"/>
                </a:rPr>
                <a:t> </a:t>
              </a:r>
              <a:r>
                <a:rPr sz="1200" b="1" spc="-68" dirty="0">
                  <a:latin typeface="Arial"/>
                  <a:cs typeface="Arial"/>
                </a:rPr>
                <a:t>T</a:t>
              </a:r>
              <a:r>
                <a:rPr sz="1200" b="1" spc="-26" dirty="0">
                  <a:latin typeface="Arial"/>
                  <a:cs typeface="Arial"/>
                </a:rPr>
                <a:t>y</a:t>
              </a:r>
              <a:r>
                <a:rPr sz="1200" b="1" spc="-4" dirty="0">
                  <a:latin typeface="Arial"/>
                  <a:cs typeface="Arial"/>
                </a:rPr>
                <a:t>p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23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O</a:t>
              </a:r>
              <a:r>
                <a:rPr sz="1200" b="1" spc="-4" dirty="0">
                  <a:latin typeface="Arial"/>
                  <a:cs typeface="Arial"/>
                </a:rPr>
                <a:t>pt</a:t>
              </a:r>
              <a:r>
                <a:rPr sz="1200" b="1" dirty="0">
                  <a:latin typeface="Arial"/>
                  <a:cs typeface="Arial"/>
                </a:rPr>
                <a:t>i</a:t>
              </a:r>
              <a:r>
                <a:rPr sz="1200" b="1" spc="-4" dirty="0">
                  <a:latin typeface="Arial"/>
                  <a:cs typeface="Arial"/>
                </a:rPr>
                <a:t>on</a:t>
              </a:r>
              <a:r>
                <a:rPr sz="1200" dirty="0">
                  <a:latin typeface="Arial"/>
                  <a:cs typeface="Arial"/>
                </a:rPr>
                <a:t>-</a:t>
              </a:r>
              <a:r>
                <a:rPr sz="1200" spc="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</a:t>
              </a:r>
              <a:r>
                <a:rPr sz="1200" spc="-4" dirty="0">
                  <a:latin typeface="Arial"/>
                  <a:cs typeface="Arial"/>
                </a:rPr>
                <a:t>li</a:t>
              </a:r>
              <a:r>
                <a:rPr sz="1200" dirty="0">
                  <a:latin typeface="Arial"/>
                  <a:cs typeface="Arial"/>
                </a:rPr>
                <a:t>ck on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u="sng" spc="-19" dirty="0">
                  <a:solidFill>
                    <a:srgbClr val="0070C0"/>
                  </a:solidFill>
                  <a:latin typeface="Arial"/>
                  <a:cs typeface="Arial"/>
                </a:rPr>
                <a:t>V</a:t>
              </a:r>
              <a:r>
                <a:rPr sz="1200" u="sng" spc="-4" dirty="0">
                  <a:solidFill>
                    <a:srgbClr val="0070C0"/>
                  </a:solidFill>
                  <a:latin typeface="Arial"/>
                  <a:cs typeface="Arial"/>
                </a:rPr>
                <a:t>i</a:t>
              </a:r>
              <a:r>
                <a:rPr sz="1200" u="sng" dirty="0">
                  <a:solidFill>
                    <a:srgbClr val="0070C0"/>
                  </a:solidFill>
                  <a:latin typeface="Arial"/>
                  <a:cs typeface="Arial"/>
                </a:rPr>
                <a:t>ew</a:t>
              </a:r>
              <a:r>
                <a:rPr sz="1200" u="sng" spc="-15" dirty="0">
                  <a:solidFill>
                    <a:srgbClr val="0070C0"/>
                  </a:solidFill>
                  <a:latin typeface="Arial"/>
                  <a:cs typeface="Arial"/>
                </a:rPr>
                <a:t> </a:t>
              </a:r>
              <a:r>
                <a:rPr sz="1200" u="sng" spc="-4" dirty="0">
                  <a:solidFill>
                    <a:srgbClr val="0070C0"/>
                  </a:solidFill>
                  <a:latin typeface="Arial"/>
                  <a:cs typeface="Arial"/>
                </a:rPr>
                <a:t>M</a:t>
              </a:r>
              <a:r>
                <a:rPr sz="1200" u="sng" dirty="0">
                  <a:solidFill>
                    <a:srgbClr val="0070C0"/>
                  </a:solidFill>
                  <a:latin typeface="Arial"/>
                  <a:cs typeface="Arial"/>
                </a:rPr>
                <a:t>enu</a:t>
              </a:r>
              <a:r>
                <a:rPr sz="1200" spc="-19" dirty="0">
                  <a:solidFill>
                    <a:srgbClr val="0070C0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to</a:t>
              </a:r>
              <a:r>
                <a:rPr sz="1200" spc="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see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enu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deta</a:t>
              </a:r>
              <a:r>
                <a:rPr sz="1200" spc="-4" dirty="0">
                  <a:latin typeface="Arial"/>
                  <a:cs typeface="Arial"/>
                </a:rPr>
                <a:t>il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257168" marR="209069" indent="-257168">
                <a:lnSpc>
                  <a:spcPct val="150000"/>
                </a:lnSpc>
                <a:buFont typeface="Arial"/>
                <a:buAutoNum type="arabicPeriod"/>
                <a:tabLst>
                  <a:tab pos="257168" algn="l"/>
                </a:tabLst>
              </a:pP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M</a:t>
              </a:r>
              <a:r>
                <a:rPr sz="1200" b="1" dirty="0">
                  <a:latin typeface="Arial"/>
                  <a:cs typeface="Arial"/>
                </a:rPr>
                <a:t>eal</a:t>
              </a:r>
              <a:r>
                <a:rPr sz="1200" b="1" spc="-8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Ser</a:t>
              </a:r>
              <a:r>
                <a:rPr sz="1200" b="1" spc="-15" dirty="0">
                  <a:latin typeface="Arial"/>
                  <a:cs typeface="Arial"/>
                </a:rPr>
                <a:t>v</a:t>
              </a:r>
              <a:r>
                <a:rPr sz="1200" b="1" dirty="0">
                  <a:latin typeface="Arial"/>
                  <a:cs typeface="Arial"/>
                </a:rPr>
                <a:t>ice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b="1" spc="-23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ime</a:t>
              </a:r>
              <a:r>
                <a:rPr sz="1200" b="1" spc="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-</a:t>
              </a:r>
              <a:r>
                <a:rPr sz="1200" spc="-4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te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sch</a:t>
              </a:r>
              <a:r>
                <a:rPr sz="1200" spc="-8" dirty="0">
                  <a:latin typeface="Arial"/>
                  <a:cs typeface="Arial"/>
                </a:rPr>
                <a:t>o</a:t>
              </a:r>
              <a:r>
                <a:rPr sz="1200" dirty="0">
                  <a:latin typeface="Arial"/>
                  <a:cs typeface="Arial"/>
                </a:rPr>
                <a:t>ol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ea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26" dirty="0">
                  <a:latin typeface="Arial"/>
                  <a:cs typeface="Arial"/>
                </a:rPr>
                <a:t> </a:t>
              </a:r>
              <a:r>
                <a:rPr sz="1200" spc="-11" dirty="0">
                  <a:latin typeface="Arial"/>
                  <a:cs typeface="Arial"/>
                </a:rPr>
                <a:t>w</a:t>
              </a:r>
              <a:r>
                <a:rPr sz="1200" spc="-4" dirty="0">
                  <a:latin typeface="Arial"/>
                  <a:cs typeface="Arial"/>
                </a:rPr>
                <a:t>il</a:t>
              </a:r>
              <a:r>
                <a:rPr sz="1200" dirty="0">
                  <a:latin typeface="Arial"/>
                  <a:cs typeface="Arial"/>
                </a:rPr>
                <a:t>l</a:t>
              </a:r>
              <a:r>
                <a:rPr sz="1200" spc="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be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spc="-11" dirty="0">
                  <a:latin typeface="Arial"/>
                  <a:cs typeface="Arial"/>
                </a:rPr>
                <a:t>v</a:t>
              </a:r>
              <a:r>
                <a:rPr sz="1200" dirty="0">
                  <a:latin typeface="Arial"/>
                  <a:cs typeface="Arial"/>
                </a:rPr>
                <a:t>ed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on</a:t>
              </a:r>
              <a:r>
                <a:rPr sz="1200" b="1" dirty="0">
                  <a:latin typeface="Arial"/>
                  <a:cs typeface="Arial"/>
                </a:rPr>
                <a:t>ly</a:t>
              </a:r>
              <a:r>
                <a:rPr sz="1200" b="1" spc="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</a:t>
              </a:r>
              <a:r>
                <a:rPr sz="1200" spc="8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ter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4" dirty="0">
                  <a:latin typeface="Arial"/>
                  <a:cs typeface="Arial"/>
                </a:rPr>
                <a:t> r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8" dirty="0">
                  <a:latin typeface="Arial"/>
                  <a:cs typeface="Arial"/>
                </a:rPr>
                <a:t>g</a:t>
              </a:r>
              <a:r>
                <a:rPr sz="1200" dirty="0">
                  <a:latin typeface="Arial"/>
                  <a:cs typeface="Arial"/>
                </a:rPr>
                <a:t>u</a:t>
              </a:r>
              <a:r>
                <a:rPr sz="1200" spc="-4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ar school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day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has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ende</a:t>
              </a:r>
              <a:r>
                <a:rPr sz="1200" spc="-8" dirty="0">
                  <a:latin typeface="Arial"/>
                  <a:cs typeface="Arial"/>
                </a:rPr>
                <a:t>d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  <a:p>
              <a:pPr marL="257168" indent="-257168">
                <a:spcBef>
                  <a:spcPts val="439"/>
                </a:spcBef>
                <a:buFont typeface="Arial"/>
                <a:buAutoNum type="arabicPeriod"/>
                <a:tabLst>
                  <a:tab pos="257168" algn="l"/>
                  <a:tab pos="3011253" algn="l"/>
                </a:tabLst>
              </a:pP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11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R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4" dirty="0">
                  <a:latin typeface="Arial"/>
                  <a:cs typeface="Arial"/>
                </a:rPr>
                <a:t>qu</a:t>
              </a:r>
              <a:r>
                <a:rPr sz="1200" b="1" dirty="0">
                  <a:latin typeface="Arial"/>
                  <a:cs typeface="Arial"/>
                </a:rPr>
                <a:t>es</a:t>
              </a:r>
              <a:r>
                <a:rPr sz="1200" b="1" spc="-4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ed</a:t>
              </a:r>
              <a:r>
                <a:rPr sz="1200" b="1" spc="-19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a</a:t>
              </a:r>
              <a:r>
                <a:rPr sz="1200" b="1" spc="-4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es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b="1" spc="-4" dirty="0">
                  <a:latin typeface="Arial"/>
                  <a:cs typeface="Arial"/>
                </a:rPr>
                <a:t>o</a:t>
              </a:r>
              <a:r>
                <a:rPr sz="1200" b="1" dirty="0">
                  <a:latin typeface="Arial"/>
                  <a:cs typeface="Arial"/>
                </a:rPr>
                <a:t>f</a:t>
              </a:r>
              <a:r>
                <a:rPr sz="1200" b="1" spc="8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O</a:t>
              </a:r>
              <a:r>
                <a:rPr sz="1200" b="1" spc="-4" dirty="0">
                  <a:latin typeface="Arial"/>
                  <a:cs typeface="Arial"/>
                </a:rPr>
                <a:t>p</a:t>
              </a:r>
              <a:r>
                <a:rPr sz="1200" b="1" dirty="0">
                  <a:latin typeface="Arial"/>
                  <a:cs typeface="Arial"/>
                </a:rPr>
                <a:t>era</a:t>
              </a:r>
              <a:r>
                <a:rPr sz="1200" b="1" spc="-4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i</a:t>
              </a:r>
              <a:r>
                <a:rPr sz="1200" b="1" spc="-4" dirty="0">
                  <a:latin typeface="Arial"/>
                  <a:cs typeface="Arial"/>
                </a:rPr>
                <a:t>o</a:t>
              </a:r>
              <a:r>
                <a:rPr sz="1200" b="1" dirty="0">
                  <a:latin typeface="Arial"/>
                  <a:cs typeface="Arial"/>
                </a:rPr>
                <a:t>n </a:t>
              </a:r>
              <a:r>
                <a:rPr sz="1200" dirty="0">
                  <a:latin typeface="Arial"/>
                  <a:cs typeface="Arial"/>
                </a:rPr>
                <a:t>-</a:t>
              </a:r>
              <a:r>
                <a:rPr sz="1200" spc="8" dirty="0">
                  <a:latin typeface="Arial"/>
                  <a:cs typeface="Arial"/>
                </a:rPr>
                <a:t> </a:t>
              </a:r>
              <a:r>
                <a:rPr sz="1200" spc="-4" dirty="0">
                  <a:latin typeface="Arial"/>
                  <a:cs typeface="Arial"/>
                </a:rPr>
                <a:t>Cli</a:t>
              </a:r>
              <a:r>
                <a:rPr sz="1200" dirty="0">
                  <a:latin typeface="Arial"/>
                  <a:cs typeface="Arial"/>
                </a:rPr>
                <a:t>ck</a:t>
              </a:r>
              <a:r>
                <a:rPr sz="1200" spc="-8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on	</a:t>
              </a:r>
              <a:r>
                <a:rPr lang="en-US" sz="1200" dirty="0">
                  <a:latin typeface="Arial"/>
                  <a:cs typeface="Arial"/>
                </a:rPr>
                <a:t>    </a:t>
              </a:r>
              <a:r>
                <a:rPr sz="1200" dirty="0">
                  <a:latin typeface="Arial"/>
                  <a:cs typeface="Arial"/>
                </a:rPr>
                <a:t>to</a:t>
              </a:r>
              <a:r>
                <a:rPr sz="1200" spc="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choose</a:t>
              </a:r>
              <a:r>
                <a:rPr sz="1200" spc="-23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4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p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8" dirty="0">
                  <a:latin typeface="Arial"/>
                  <a:cs typeface="Arial"/>
                </a:rPr>
                <a:t>g</a:t>
              </a:r>
              <a:r>
                <a:rPr sz="1200" spc="-4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a</a:t>
              </a:r>
              <a:r>
                <a:rPr sz="1200" spc="4" dirty="0">
                  <a:latin typeface="Arial"/>
                  <a:cs typeface="Arial"/>
                </a:rPr>
                <a:t>m</a:t>
              </a:r>
              <a:r>
                <a:rPr sz="1200" spc="-23" dirty="0">
                  <a:latin typeface="Arial"/>
                  <a:cs typeface="Arial"/>
                </a:rPr>
                <a:t>’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19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4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ar</a:t>
              </a:r>
              <a:r>
                <a:rPr lang="en-US" sz="1200" b="1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and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4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d </a:t>
              </a:r>
              <a:r>
                <a:rPr sz="1200" dirty="0">
                  <a:latin typeface="Arial"/>
                  <a:cs typeface="Arial"/>
                </a:rPr>
                <a:t>dates.</a:t>
              </a: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D3CE5C0B-38EA-CAE0-41FD-7FECC15F3F20}"/>
                </a:ext>
              </a:extLst>
            </p:cNvPr>
            <p:cNvSpPr/>
            <p:nvPr/>
          </p:nvSpPr>
          <p:spPr>
            <a:xfrm>
              <a:off x="4510090" y="5148362"/>
              <a:ext cx="199643" cy="1558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6F5535-FDC4-A8BE-A304-0BF78FFE701F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6BCABAAB-E4FD-62CB-4AF3-45DABED16041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36FC4D35-9A22-FC02-2C80-E8C1F7D65B41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1" name="Picture 2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A673DC9-0EE7-A2BD-7975-6757D75EC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6949617"/>
      </p:ext>
    </p:extLst>
  </p:cSld>
  <p:clrMapOvr>
    <a:masterClrMapping/>
  </p:clrMapOvr>
  <p:transition spd="med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4467238" y="-4466369"/>
            <a:ext cx="209524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6FE5CA9-7C1F-ECDF-F072-12AFEBCB4CA1}"/>
              </a:ext>
            </a:extLst>
          </p:cNvPr>
          <p:cNvSpPr txBox="1"/>
          <p:nvPr/>
        </p:nvSpPr>
        <p:spPr>
          <a:xfrm>
            <a:off x="213314" y="311710"/>
            <a:ext cx="524071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b="1" spc="-1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ac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spc="-23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ti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6C266657-5BFF-E112-3BF1-2B9693978335}"/>
              </a:ext>
            </a:extLst>
          </p:cNvPr>
          <p:cNvSpPr/>
          <p:nvPr/>
        </p:nvSpPr>
        <p:spPr>
          <a:xfrm>
            <a:off x="663548" y="4735655"/>
            <a:ext cx="8031780" cy="1519045"/>
          </a:xfrm>
          <a:custGeom>
            <a:avLst/>
            <a:gdLst/>
            <a:ahLst/>
            <a:cxnLst/>
            <a:rect l="l" t="t" r="r" b="b"/>
            <a:pathLst>
              <a:path w="7524115" h="1219200">
                <a:moveTo>
                  <a:pt x="0" y="0"/>
                </a:moveTo>
                <a:lnTo>
                  <a:pt x="7523988" y="0"/>
                </a:lnTo>
                <a:lnTo>
                  <a:pt x="7523988" y="1219199"/>
                </a:lnTo>
                <a:lnTo>
                  <a:pt x="0" y="1219199"/>
                </a:lnTo>
                <a:lnTo>
                  <a:pt x="0" y="0"/>
                </a:lnTo>
                <a:close/>
              </a:path>
            </a:pathLst>
          </a:custGeom>
          <a:solidFill>
            <a:srgbClr val="9FBBDE"/>
          </a:solidFill>
        </p:spPr>
        <p:txBody>
          <a:bodyPr wrap="square" lIns="0" tIns="0" rIns="0" bIns="0" rtlCol="0" anchor="ctr"/>
          <a:lstStyle/>
          <a:p>
            <a:pPr marL="9525" marR="289553" indent="476" algn="ctr" defTabSz="685783">
              <a:defRPr/>
            </a:pPr>
            <a:r>
              <a:rPr lang="en-US" sz="1400" b="1" spc="-3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pp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lica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b="1" spc="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nno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 b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ub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ed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unt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il</a:t>
            </a:r>
            <a:r>
              <a:rPr lang="en-US" sz="1400" b="1" spc="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2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400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 th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ekly</a:t>
            </a:r>
            <a:r>
              <a:rPr lang="en-US" sz="1400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4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rm. 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2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400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eci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 no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o c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 th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rm, all i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nfo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rma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pp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lica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400" b="1" spc="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ill</a:t>
            </a:r>
            <a:r>
              <a:rPr lang="en-US" sz="14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400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4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2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400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ill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eed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art</a:t>
            </a:r>
            <a:r>
              <a:rPr lang="en-US" sz="1400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cess</a:t>
            </a:r>
            <a:r>
              <a:rPr lang="en-US" sz="1400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ain </a:t>
            </a:r>
            <a:r>
              <a:rPr lang="en-US" sz="1400" b="1" spc="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400" b="1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rea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 th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eekly</a:t>
            </a:r>
            <a:r>
              <a:rPr lang="en-US" sz="1400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4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rm.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783">
              <a:spcBef>
                <a:spcPts val="2"/>
              </a:spcBef>
              <a:defRPr/>
            </a:pP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280028" algn="ctr" defTabSz="685783"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b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ew </a:t>
            </a:r>
            <a:r>
              <a:rPr lang="en-US" sz="1400" b="1" spc="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ndo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400" b="1" spc="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ill</a:t>
            </a:r>
            <a:r>
              <a:rPr lang="en-US" sz="14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op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en </a:t>
            </a:r>
            <a:r>
              <a:rPr lang="en-US" sz="1400" b="1" spc="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ere</a:t>
            </a:r>
            <a:r>
              <a:rPr lang="en-US" sz="1400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2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400" b="1" spc="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400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select</a:t>
            </a:r>
            <a:r>
              <a:rPr lang="en-US" sz="1400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students'</a:t>
            </a:r>
            <a:r>
              <a:rPr lang="en-US" sz="14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ames</a:t>
            </a:r>
            <a:r>
              <a:rPr lang="en-US" sz="1400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alrea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400" b="1" spc="-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400" b="1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b="1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9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b="1" spc="-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F681C3-775D-316E-CD9B-B618915B9BD2}"/>
              </a:ext>
            </a:extLst>
          </p:cNvPr>
          <p:cNvGrpSpPr/>
          <p:nvPr/>
        </p:nvGrpSpPr>
        <p:grpSpPr>
          <a:xfrm>
            <a:off x="213314" y="1138517"/>
            <a:ext cx="8598912" cy="3516639"/>
            <a:chOff x="284419" y="608029"/>
            <a:chExt cx="11309349" cy="4393743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FA53403A-709A-761D-F4F1-783E92B95980}"/>
                </a:ext>
              </a:extLst>
            </p:cNvPr>
            <p:cNvSpPr/>
            <p:nvPr/>
          </p:nvSpPr>
          <p:spPr>
            <a:xfrm>
              <a:off x="284419" y="924116"/>
              <a:ext cx="7076501" cy="3922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2DA72493-3E26-F02A-42B5-CBD8ACA0946C}"/>
                </a:ext>
              </a:extLst>
            </p:cNvPr>
            <p:cNvSpPr/>
            <p:nvPr/>
          </p:nvSpPr>
          <p:spPr>
            <a:xfrm>
              <a:off x="8711184" y="608029"/>
              <a:ext cx="2882584" cy="788370"/>
            </a:xfrm>
            <a:prstGeom prst="wedgeRoundRectCallout">
              <a:avLst>
                <a:gd name="adj1" fmla="val -154489"/>
                <a:gd name="adj2" fmla="val 41481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Director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enter the name of the person directly in charge of the program</a:t>
              </a: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336CC704-1BE1-F81F-08C0-944732B257FE}"/>
                </a:ext>
              </a:extLst>
            </p:cNvPr>
            <p:cNvSpPr/>
            <p:nvPr/>
          </p:nvSpPr>
          <p:spPr>
            <a:xfrm>
              <a:off x="8711184" y="1615200"/>
              <a:ext cx="2882584" cy="2346795"/>
            </a:xfrm>
            <a:prstGeom prst="wedgeRoundRectCallout">
              <a:avLst>
                <a:gd name="adj1" fmla="val -154353"/>
                <a:gd name="adj2" fmla="val -14212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46" indent="-171446">
                <a:buFont typeface="+mj-lt"/>
                <a:buAutoNum type="arabicPeriod"/>
              </a:pPr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</a:rPr>
                <a:t>Day Telephone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, enter the Program Director’s daytime telephone number.</a:t>
              </a:r>
            </a:p>
            <a:p>
              <a:pPr marL="171446" indent="-171446">
                <a:buFont typeface="+mj-lt"/>
                <a:buAutoNum type="arabicPeriod"/>
              </a:pPr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</a:rPr>
                <a:t>Email Address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, enter the program Director’s email address.</a:t>
              </a:r>
            </a:p>
            <a:p>
              <a:pPr marL="171446" indent="-171446">
                <a:buFont typeface="+mj-lt"/>
                <a:buAutoNum type="arabicPeriod"/>
              </a:pPr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</a:rPr>
                <a:t>Evening Telephone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, enter the Program Director’s evening telephone number.</a:t>
              </a:r>
            </a:p>
            <a:p>
              <a:pPr marL="171446" indent="-171446">
                <a:buFont typeface="+mj-lt"/>
                <a:buAutoNum type="arabicPeriod"/>
              </a:pPr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</a:rPr>
                <a:t>Comments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, indicate any request details that you feel may be helpful when processing your application.</a:t>
              </a:r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B0838898-9046-E880-6F14-D80ACF8AD46C}"/>
                </a:ext>
              </a:extLst>
            </p:cNvPr>
            <p:cNvSpPr/>
            <p:nvPr/>
          </p:nvSpPr>
          <p:spPr>
            <a:xfrm>
              <a:off x="8711184" y="4062571"/>
              <a:ext cx="2882584" cy="939201"/>
            </a:xfrm>
            <a:prstGeom prst="wedgeRoundRectCallout">
              <a:avLst>
                <a:gd name="adj1" fmla="val -108484"/>
                <a:gd name="adj2" fmla="val 13026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After you have finished entering the request for service, click </a:t>
              </a:r>
              <a:r>
                <a:rPr lang="en-US" sz="900" b="1" dirty="0">
                  <a:solidFill>
                    <a:schemeClr val="accent1">
                      <a:lumMod val="75000"/>
                    </a:schemeClr>
                  </a:solidFill>
                </a:rPr>
                <a:t>Weekly Roster Form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D9AF32-BD2D-790C-F52B-0B522427CF6D}"/>
              </a:ext>
            </a:extLst>
          </p:cNvPr>
          <p:cNvGrpSpPr/>
          <p:nvPr/>
        </p:nvGrpSpPr>
        <p:grpSpPr>
          <a:xfrm>
            <a:off x="62780" y="6254700"/>
            <a:ext cx="9081220" cy="603300"/>
            <a:chOff x="62780" y="6254700"/>
            <a:chExt cx="9081220" cy="603300"/>
          </a:xfrm>
        </p:grpSpPr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F66D6AA4-E4CB-534E-DFE4-ABDFD137E164}"/>
                </a:ext>
              </a:extLst>
            </p:cNvPr>
            <p:cNvSpPr/>
            <p:nvPr/>
          </p:nvSpPr>
          <p:spPr>
            <a:xfrm>
              <a:off x="1278255" y="6572250"/>
              <a:ext cx="7865745" cy="285750"/>
            </a:xfrm>
            <a:custGeom>
              <a:avLst/>
              <a:gdLst/>
              <a:ahLst/>
              <a:cxnLst/>
              <a:rect l="l" t="t" r="r" b="b"/>
              <a:pathLst>
                <a:path w="6911340" h="381000">
                  <a:moveTo>
                    <a:pt x="0" y="381000"/>
                  </a:moveTo>
                  <a:lnTo>
                    <a:pt x="6911340" y="381000"/>
                  </a:lnTo>
                  <a:lnTo>
                    <a:pt x="691134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EFFFDFD3-0572-9FFA-8718-867BD6950EE1}"/>
                </a:ext>
              </a:extLst>
            </p:cNvPr>
            <p:cNvSpPr/>
            <p:nvPr/>
          </p:nvSpPr>
          <p:spPr>
            <a:xfrm>
              <a:off x="971550" y="6572250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408939" h="381000">
                  <a:moveTo>
                    <a:pt x="408431" y="0"/>
                  </a:moveTo>
                  <a:lnTo>
                    <a:pt x="0" y="381000"/>
                  </a:lnTo>
                  <a:lnTo>
                    <a:pt x="408431" y="38100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80B34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654E7EB-A1D1-2053-3445-5293286C7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517" t="13661" r="71984" b="76689"/>
            <a:stretch/>
          </p:blipFill>
          <p:spPr bwMode="auto">
            <a:xfrm>
              <a:off x="62780" y="6254700"/>
              <a:ext cx="755418" cy="6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6520421"/>
      </p:ext>
    </p:extLst>
  </p:cSld>
  <p:clrMapOvr>
    <a:masterClrMapping/>
  </p:clrMapOvr>
  <p:transition spd="med">
    <p:blinds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61d6ab-b1df-4867-8266-a45ee5040d9c" xsi:nil="true"/>
    <lcf76f155ced4ddcb4097134ff3c332f xmlns="b8586f02-3f4a-45d4-bf00-b2ba26c941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D7916CCD58346988306C66C112095" ma:contentTypeVersion="16" ma:contentTypeDescription="Create a new document." ma:contentTypeScope="" ma:versionID="86ebc109d39e9702b611e17916a4792b">
  <xsd:schema xmlns:xsd="http://www.w3.org/2001/XMLSchema" xmlns:xs="http://www.w3.org/2001/XMLSchema" xmlns:p="http://schemas.microsoft.com/office/2006/metadata/properties" xmlns:ns2="b8586f02-3f4a-45d4-bf00-b2ba26c941f3" xmlns:ns3="ff61d6ab-b1df-4867-8266-a45ee5040d9c" targetNamespace="http://schemas.microsoft.com/office/2006/metadata/properties" ma:root="true" ma:fieldsID="07cba6f440b6da61e25734e735997a1a" ns2:_="" ns3:_="">
    <xsd:import namespace="b8586f02-3f4a-45d4-bf00-b2ba26c941f3"/>
    <xsd:import namespace="ff61d6ab-b1df-4867-8266-a45ee5040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86f02-3f4a-45d4-bf00-b2ba26c94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1d6ab-b1df-4867-8266-a45ee5040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ca4e7ab-fa4c-43c0-863f-94d581b00ffc}" ma:internalName="TaxCatchAll" ma:showField="CatchAllData" ma:web="ff61d6ab-b1df-4867-8266-a45ee5040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B24DFA-FE41-44BC-999E-741C9D807A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3313B4-9228-47C5-B6BD-D4BEEAED65AB}">
  <ds:schemaRefs>
    <ds:schemaRef ds:uri="http://schemas.microsoft.com/office/2006/metadata/properties"/>
    <ds:schemaRef ds:uri="http://schemas.microsoft.com/office/infopath/2007/PartnerControls"/>
    <ds:schemaRef ds:uri="ff61d6ab-b1df-4867-8266-a45ee5040d9c"/>
    <ds:schemaRef ds:uri="b8586f02-3f4a-45d4-bf00-b2ba26c941f3"/>
  </ds:schemaRefs>
</ds:datastoreItem>
</file>

<file path=customXml/itemProps3.xml><?xml version="1.0" encoding="utf-8"?>
<ds:datastoreItem xmlns:ds="http://schemas.openxmlformats.org/officeDocument/2006/customXml" ds:itemID="{BF6F50DE-D69B-4AD5-9111-4077A192C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86f02-3f4a-45d4-bf00-b2ba26c941f3"/>
    <ds:schemaRef ds:uri="ff61d6ab-b1df-4867-8266-a45ee5040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489</TotalTime>
  <Words>1573</Words>
  <Application>Microsoft Office PowerPoint</Application>
  <PresentationFormat>On-screen Show (4:3)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Principal’s Login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 Weekly Roster</vt:lpstr>
      <vt:lpstr>Electronic Weekly Roster</vt:lpstr>
      <vt:lpstr>PowerPoint Presentation</vt:lpstr>
      <vt:lpstr>Change Request</vt:lpstr>
      <vt:lpstr>PowerPoint Presentation</vt:lpstr>
      <vt:lpstr>Weekly Roster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Fatima</dc:creator>
  <cp:lastModifiedBy>Marshall Fatima</cp:lastModifiedBy>
  <cp:revision>25</cp:revision>
  <dcterms:created xsi:type="dcterms:W3CDTF">2023-04-19T17:25:05Z</dcterms:created>
  <dcterms:modified xsi:type="dcterms:W3CDTF">2023-09-15T13:05:23Z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0x0101008FFD7916CCD58346988306C66C112095</vt:lpwstr>
  </property>
  <property fmtid="{D5CDD505-2E9C-101B-9397-08002B2CF9AE}" pid="3" name="MediaServiceImageTags">
    <vt:lpwstr/>
  </property>
</Properties>
</file>