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sldIdLst>
    <p:sldId id="367" r:id="rId2"/>
    <p:sldId id="368" r:id="rId3"/>
    <p:sldId id="369" r:id="rId4"/>
    <p:sldId id="370" r:id="rId5"/>
    <p:sldId id="371" r:id="rId6"/>
    <p:sldId id="372" r:id="rId7"/>
    <p:sldId id="373" r:id="rId8"/>
    <p:sldId id="37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DE4F4CA-9C58-49FC-A34C-6D85F7B9EEF3}">
          <p14:sldIdLst>
            <p14:sldId id="367"/>
            <p14:sldId id="368"/>
            <p14:sldId id="369"/>
            <p14:sldId id="370"/>
            <p14:sldId id="371"/>
            <p14:sldId id="372"/>
            <p14:sldId id="373"/>
            <p14:sldId id="374"/>
          </p14:sldIdLst>
        </p14:section>
        <p14:section name="Untitled Section" id="{9F5E7657-1CFB-42A1-9A8D-130C8DC4F4C4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DDF5AB-7C05-446D-9DA6-AC3917C675B8}" v="18" dt="2025-05-01T18:40:32.4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136" y="8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tima Marshall" userId="15782a11-1712-42ab-8ddf-0dba2dedcd4c" providerId="ADAL" clId="{63DDF5AB-7C05-446D-9DA6-AC3917C675B8}"/>
    <pc:docChg chg="undo custSel addSld delSld modSld addSection modSection">
      <pc:chgData name="Fatima Marshall" userId="15782a11-1712-42ab-8ddf-0dba2dedcd4c" providerId="ADAL" clId="{63DDF5AB-7C05-446D-9DA6-AC3917C675B8}" dt="2025-05-01T18:41:06.130" v="153" actId="1076"/>
      <pc:docMkLst>
        <pc:docMk/>
      </pc:docMkLst>
      <pc:sldChg chg="del">
        <pc:chgData name="Fatima Marshall" userId="15782a11-1712-42ab-8ddf-0dba2dedcd4c" providerId="ADAL" clId="{63DDF5AB-7C05-446D-9DA6-AC3917C675B8}" dt="2025-05-01T18:27:47.409" v="0" actId="2696"/>
        <pc:sldMkLst>
          <pc:docMk/>
          <pc:sldMk cId="0" sldId="256"/>
        </pc:sldMkLst>
      </pc:sldChg>
      <pc:sldChg chg="addSp delSp modSp mod">
        <pc:chgData name="Fatima Marshall" userId="15782a11-1712-42ab-8ddf-0dba2dedcd4c" providerId="ADAL" clId="{63DDF5AB-7C05-446D-9DA6-AC3917C675B8}" dt="2025-05-01T18:30:35.306" v="13" actId="1076"/>
        <pc:sldMkLst>
          <pc:docMk/>
          <pc:sldMk cId="3854137555" sldId="367"/>
        </pc:sldMkLst>
        <pc:spChg chg="del mod">
          <ac:chgData name="Fatima Marshall" userId="15782a11-1712-42ab-8ddf-0dba2dedcd4c" providerId="ADAL" clId="{63DDF5AB-7C05-446D-9DA6-AC3917C675B8}" dt="2025-05-01T18:29:31.104" v="6" actId="478"/>
          <ac:spMkLst>
            <pc:docMk/>
            <pc:sldMk cId="3854137555" sldId="367"/>
            <ac:spMk id="4" creationId="{137E507F-07E1-9D88-F183-282B68A5FFA5}"/>
          </ac:spMkLst>
        </pc:spChg>
        <pc:spChg chg="add mod">
          <ac:chgData name="Fatima Marshall" userId="15782a11-1712-42ab-8ddf-0dba2dedcd4c" providerId="ADAL" clId="{63DDF5AB-7C05-446D-9DA6-AC3917C675B8}" dt="2025-05-01T18:30:35.306" v="13" actId="1076"/>
          <ac:spMkLst>
            <pc:docMk/>
            <pc:sldMk cId="3854137555" sldId="367"/>
            <ac:spMk id="11" creationId="{9BF5F73F-0881-1A3C-14E3-E1076BB603A3}"/>
          </ac:spMkLst>
        </pc:spChg>
        <pc:picChg chg="del mod">
          <ac:chgData name="Fatima Marshall" userId="15782a11-1712-42ab-8ddf-0dba2dedcd4c" providerId="ADAL" clId="{63DDF5AB-7C05-446D-9DA6-AC3917C675B8}" dt="2025-05-01T18:28:14.442" v="4" actId="478"/>
          <ac:picMkLst>
            <pc:docMk/>
            <pc:sldMk cId="3854137555" sldId="367"/>
            <ac:picMk id="5" creationId="{49ACA315-9DDF-BE3A-A4C2-9CAAAB31E13A}"/>
          </ac:picMkLst>
        </pc:picChg>
        <pc:picChg chg="add mod">
          <ac:chgData name="Fatima Marshall" userId="15782a11-1712-42ab-8ddf-0dba2dedcd4c" providerId="ADAL" clId="{63DDF5AB-7C05-446D-9DA6-AC3917C675B8}" dt="2025-05-01T18:28:12.918" v="3" actId="1076"/>
          <ac:picMkLst>
            <pc:docMk/>
            <pc:sldMk cId="3854137555" sldId="367"/>
            <ac:picMk id="10" creationId="{B9FD6C09-1A84-12DC-FF17-B6C4B5025E67}"/>
          </ac:picMkLst>
        </pc:picChg>
      </pc:sldChg>
      <pc:sldChg chg="addSp modSp mod">
        <pc:chgData name="Fatima Marshall" userId="15782a11-1712-42ab-8ddf-0dba2dedcd4c" providerId="ADAL" clId="{63DDF5AB-7C05-446D-9DA6-AC3917C675B8}" dt="2025-05-01T18:41:06.130" v="153" actId="1076"/>
        <pc:sldMkLst>
          <pc:docMk/>
          <pc:sldMk cId="3559255971" sldId="368"/>
        </pc:sldMkLst>
        <pc:spChg chg="add mod">
          <ac:chgData name="Fatima Marshall" userId="15782a11-1712-42ab-8ddf-0dba2dedcd4c" providerId="ADAL" clId="{63DDF5AB-7C05-446D-9DA6-AC3917C675B8}" dt="2025-05-01T18:32:01.548" v="35" actId="20577"/>
          <ac:spMkLst>
            <pc:docMk/>
            <pc:sldMk cId="3559255971" sldId="368"/>
            <ac:spMk id="6" creationId="{080C20D8-3F23-556C-B2E3-77EB36B7916F}"/>
          </ac:spMkLst>
        </pc:spChg>
        <pc:spChg chg="add mod">
          <ac:chgData name="Fatima Marshall" userId="15782a11-1712-42ab-8ddf-0dba2dedcd4c" providerId="ADAL" clId="{63DDF5AB-7C05-446D-9DA6-AC3917C675B8}" dt="2025-05-01T18:41:06.130" v="153" actId="1076"/>
          <ac:spMkLst>
            <pc:docMk/>
            <pc:sldMk cId="3559255971" sldId="368"/>
            <ac:spMk id="7" creationId="{1F696651-184C-1D17-FE1E-B89C1A2CFF5E}"/>
          </ac:spMkLst>
        </pc:spChg>
        <pc:picChg chg="add mod ord">
          <ac:chgData name="Fatima Marshall" userId="15782a11-1712-42ab-8ddf-0dba2dedcd4c" providerId="ADAL" clId="{63DDF5AB-7C05-446D-9DA6-AC3917C675B8}" dt="2025-05-01T18:33:37.135" v="47" actId="167"/>
          <ac:picMkLst>
            <pc:docMk/>
            <pc:sldMk cId="3559255971" sldId="368"/>
            <ac:picMk id="9" creationId="{C92E91A0-0E65-BF6B-D804-4939E03C13A9}"/>
          </ac:picMkLst>
        </pc:picChg>
      </pc:sldChg>
      <pc:sldChg chg="addSp modSp mod">
        <pc:chgData name="Fatima Marshall" userId="15782a11-1712-42ab-8ddf-0dba2dedcd4c" providerId="ADAL" clId="{63DDF5AB-7C05-446D-9DA6-AC3917C675B8}" dt="2025-05-01T18:37:39.870" v="81" actId="1076"/>
        <pc:sldMkLst>
          <pc:docMk/>
          <pc:sldMk cId="356163322" sldId="369"/>
        </pc:sldMkLst>
        <pc:spChg chg="add mod">
          <ac:chgData name="Fatima Marshall" userId="15782a11-1712-42ab-8ddf-0dba2dedcd4c" providerId="ADAL" clId="{63DDF5AB-7C05-446D-9DA6-AC3917C675B8}" dt="2025-05-01T18:37:39.870" v="81" actId="1076"/>
          <ac:spMkLst>
            <pc:docMk/>
            <pc:sldMk cId="356163322" sldId="369"/>
            <ac:spMk id="7" creationId="{ECD758B4-3D2D-5406-4C46-9FA23FAD776B}"/>
          </ac:spMkLst>
        </pc:spChg>
        <pc:picChg chg="add mod">
          <ac:chgData name="Fatima Marshall" userId="15782a11-1712-42ab-8ddf-0dba2dedcd4c" providerId="ADAL" clId="{63DDF5AB-7C05-446D-9DA6-AC3917C675B8}" dt="2025-05-01T18:34:06.037" v="49" actId="14100"/>
          <ac:picMkLst>
            <pc:docMk/>
            <pc:sldMk cId="356163322" sldId="369"/>
            <ac:picMk id="5" creationId="{F9703BCE-C710-A7E4-6CE5-CB1B7DA714BF}"/>
          </ac:picMkLst>
        </pc:picChg>
        <pc:picChg chg="add mod">
          <ac:chgData name="Fatima Marshall" userId="15782a11-1712-42ab-8ddf-0dba2dedcd4c" providerId="ADAL" clId="{63DDF5AB-7C05-446D-9DA6-AC3917C675B8}" dt="2025-05-01T18:34:54.054" v="53"/>
          <ac:picMkLst>
            <pc:docMk/>
            <pc:sldMk cId="356163322" sldId="369"/>
            <ac:picMk id="6" creationId="{1E55864E-4335-F5D4-DFE4-FC631FB1DC26}"/>
          </ac:picMkLst>
        </pc:picChg>
      </pc:sldChg>
      <pc:sldChg chg="addSp delSp modSp add mod">
        <pc:chgData name="Fatima Marshall" userId="15782a11-1712-42ab-8ddf-0dba2dedcd4c" providerId="ADAL" clId="{63DDF5AB-7C05-446D-9DA6-AC3917C675B8}" dt="2025-05-01T18:36:32.748" v="63"/>
        <pc:sldMkLst>
          <pc:docMk/>
          <pc:sldMk cId="280593062" sldId="370"/>
        </pc:sldMkLst>
        <pc:picChg chg="del">
          <ac:chgData name="Fatima Marshall" userId="15782a11-1712-42ab-8ddf-0dba2dedcd4c" providerId="ADAL" clId="{63DDF5AB-7C05-446D-9DA6-AC3917C675B8}" dt="2025-05-01T18:35:22.229" v="56" actId="478"/>
          <ac:picMkLst>
            <pc:docMk/>
            <pc:sldMk cId="280593062" sldId="370"/>
            <ac:picMk id="5" creationId="{73818C68-65BD-9334-9D7A-FBA17421B5C0}"/>
          </ac:picMkLst>
        </pc:picChg>
        <pc:picChg chg="add mod">
          <ac:chgData name="Fatima Marshall" userId="15782a11-1712-42ab-8ddf-0dba2dedcd4c" providerId="ADAL" clId="{63DDF5AB-7C05-446D-9DA6-AC3917C675B8}" dt="2025-05-01T18:36:32.748" v="63"/>
          <ac:picMkLst>
            <pc:docMk/>
            <pc:sldMk cId="280593062" sldId="370"/>
            <ac:picMk id="6" creationId="{169D844C-5C73-A75E-DEAD-D941F530B90A}"/>
          </ac:picMkLst>
        </pc:picChg>
      </pc:sldChg>
      <pc:sldChg chg="new del">
        <pc:chgData name="Fatima Marshall" userId="15782a11-1712-42ab-8ddf-0dba2dedcd4c" providerId="ADAL" clId="{63DDF5AB-7C05-446D-9DA6-AC3917C675B8}" dt="2025-05-01T18:34:42.691" v="51" actId="680"/>
        <pc:sldMkLst>
          <pc:docMk/>
          <pc:sldMk cId="2508617193" sldId="370"/>
        </pc:sldMkLst>
      </pc:sldChg>
      <pc:sldChg chg="addSp modSp add mod">
        <pc:chgData name="Fatima Marshall" userId="15782a11-1712-42ab-8ddf-0dba2dedcd4c" providerId="ADAL" clId="{63DDF5AB-7C05-446D-9DA6-AC3917C675B8}" dt="2025-05-01T18:39:01.495" v="118" actId="1076"/>
        <pc:sldMkLst>
          <pc:docMk/>
          <pc:sldMk cId="360386151" sldId="371"/>
        </pc:sldMkLst>
        <pc:spChg chg="add mod">
          <ac:chgData name="Fatima Marshall" userId="15782a11-1712-42ab-8ddf-0dba2dedcd4c" providerId="ADAL" clId="{63DDF5AB-7C05-446D-9DA6-AC3917C675B8}" dt="2025-05-01T18:39:01.495" v="118" actId="1076"/>
          <ac:spMkLst>
            <pc:docMk/>
            <pc:sldMk cId="360386151" sldId="371"/>
            <ac:spMk id="6" creationId="{0AE85AF9-F98F-9EA1-1634-824F7B8255C2}"/>
          </ac:spMkLst>
        </pc:spChg>
        <pc:picChg chg="add mod">
          <ac:chgData name="Fatima Marshall" userId="15782a11-1712-42ab-8ddf-0dba2dedcd4c" providerId="ADAL" clId="{63DDF5AB-7C05-446D-9DA6-AC3917C675B8}" dt="2025-05-01T18:38:21.295" v="82"/>
          <ac:picMkLst>
            <pc:docMk/>
            <pc:sldMk cId="360386151" sldId="371"/>
            <ac:picMk id="5" creationId="{37D8A470-455C-298F-D497-0919821AD110}"/>
          </ac:picMkLst>
        </pc:picChg>
      </pc:sldChg>
      <pc:sldChg chg="addSp modSp add">
        <pc:chgData name="Fatima Marshall" userId="15782a11-1712-42ab-8ddf-0dba2dedcd4c" providerId="ADAL" clId="{63DDF5AB-7C05-446D-9DA6-AC3917C675B8}" dt="2025-05-01T18:39:24.128" v="119"/>
        <pc:sldMkLst>
          <pc:docMk/>
          <pc:sldMk cId="1593694103" sldId="372"/>
        </pc:sldMkLst>
        <pc:picChg chg="add mod">
          <ac:chgData name="Fatima Marshall" userId="15782a11-1712-42ab-8ddf-0dba2dedcd4c" providerId="ADAL" clId="{63DDF5AB-7C05-446D-9DA6-AC3917C675B8}" dt="2025-05-01T18:39:24.128" v="119"/>
          <ac:picMkLst>
            <pc:docMk/>
            <pc:sldMk cId="1593694103" sldId="372"/>
            <ac:picMk id="5" creationId="{00F9DB96-12AC-C1A5-3900-409223E09770}"/>
          </ac:picMkLst>
        </pc:picChg>
      </pc:sldChg>
      <pc:sldChg chg="addSp modSp add mod">
        <pc:chgData name="Fatima Marshall" userId="15782a11-1712-42ab-8ddf-0dba2dedcd4c" providerId="ADAL" clId="{63DDF5AB-7C05-446D-9DA6-AC3917C675B8}" dt="2025-05-01T18:40:13.839" v="151" actId="113"/>
        <pc:sldMkLst>
          <pc:docMk/>
          <pc:sldMk cId="1441418782" sldId="373"/>
        </pc:sldMkLst>
        <pc:spChg chg="add mod">
          <ac:chgData name="Fatima Marshall" userId="15782a11-1712-42ab-8ddf-0dba2dedcd4c" providerId="ADAL" clId="{63DDF5AB-7C05-446D-9DA6-AC3917C675B8}" dt="2025-05-01T18:40:13.839" v="151" actId="113"/>
          <ac:spMkLst>
            <pc:docMk/>
            <pc:sldMk cId="1441418782" sldId="373"/>
            <ac:spMk id="6" creationId="{AF500130-517C-8DF5-672C-8DACA5F8FDFF}"/>
          </ac:spMkLst>
        </pc:spChg>
        <pc:picChg chg="add mod">
          <ac:chgData name="Fatima Marshall" userId="15782a11-1712-42ab-8ddf-0dba2dedcd4c" providerId="ADAL" clId="{63DDF5AB-7C05-446D-9DA6-AC3917C675B8}" dt="2025-05-01T18:39:39.317" v="120"/>
          <ac:picMkLst>
            <pc:docMk/>
            <pc:sldMk cId="1441418782" sldId="373"/>
            <ac:picMk id="5" creationId="{D3EC33A1-F0FF-7DBB-2033-B974FE51C812}"/>
          </ac:picMkLst>
        </pc:picChg>
      </pc:sldChg>
      <pc:sldChg chg="addSp modSp add">
        <pc:chgData name="Fatima Marshall" userId="15782a11-1712-42ab-8ddf-0dba2dedcd4c" providerId="ADAL" clId="{63DDF5AB-7C05-446D-9DA6-AC3917C675B8}" dt="2025-05-01T18:40:32.429" v="152"/>
        <pc:sldMkLst>
          <pc:docMk/>
          <pc:sldMk cId="2237335198" sldId="374"/>
        </pc:sldMkLst>
        <pc:picChg chg="add mod">
          <ac:chgData name="Fatima Marshall" userId="15782a11-1712-42ab-8ddf-0dba2dedcd4c" providerId="ADAL" clId="{63DDF5AB-7C05-446D-9DA6-AC3917C675B8}" dt="2025-05-01T18:40:32.429" v="152"/>
          <ac:picMkLst>
            <pc:docMk/>
            <pc:sldMk cId="2237335198" sldId="374"/>
            <ac:picMk id="5" creationId="{A59595D4-51B3-DC01-85D1-1D899525CB41}"/>
          </ac:picMkLst>
        </pc:picChg>
      </pc:sldChg>
      <pc:sldChg chg="add">
        <pc:chgData name="Fatima Marshall" userId="15782a11-1712-42ab-8ddf-0dba2dedcd4c" providerId="ADAL" clId="{63DDF5AB-7C05-446D-9DA6-AC3917C675B8}" dt="2025-05-01T18:35:39.303" v="61" actId="2890"/>
        <pc:sldMkLst>
          <pc:docMk/>
          <pc:sldMk cId="2003386259" sldId="375"/>
        </pc:sldMkLst>
      </pc:sldChg>
      <pc:sldChg chg="add">
        <pc:chgData name="Fatima Marshall" userId="15782a11-1712-42ab-8ddf-0dba2dedcd4c" providerId="ADAL" clId="{63DDF5AB-7C05-446D-9DA6-AC3917C675B8}" dt="2025-05-01T18:35:41.626" v="62" actId="2890"/>
        <pc:sldMkLst>
          <pc:docMk/>
          <pc:sldMk cId="3820363758" sldId="37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FD18-0B41-4532-8366-360938302B9C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F19617-5070-4DC9-A01E-1FCC00FEB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652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9AEBF5-0804-909F-AE30-101BC17944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>
            <a:extLst>
              <a:ext uri="{FF2B5EF4-FFF2-40B4-BE49-F238E27FC236}">
                <a16:creationId xmlns:a16="http://schemas.microsoft.com/office/drawing/2014/main" id="{C8D5A532-03C0-707C-51AA-DF41564526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97232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004073-98A3-3D2F-5D7B-0419871904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>
            <a:extLst>
              <a:ext uri="{FF2B5EF4-FFF2-40B4-BE49-F238E27FC236}">
                <a16:creationId xmlns:a16="http://schemas.microsoft.com/office/drawing/2014/main" id="{E42A03FF-270B-DF83-471F-BD4F1B74BF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92419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E421A5-B9CA-81DB-7741-27811AADD9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>
            <a:extLst>
              <a:ext uri="{FF2B5EF4-FFF2-40B4-BE49-F238E27FC236}">
                <a16:creationId xmlns:a16="http://schemas.microsoft.com/office/drawing/2014/main" id="{F4D2CA75-11A0-17A2-C2D4-80A9B1F284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935902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B904FB-6AFB-231C-2B63-13F47E6F5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>
            <a:extLst>
              <a:ext uri="{FF2B5EF4-FFF2-40B4-BE49-F238E27FC236}">
                <a16:creationId xmlns:a16="http://schemas.microsoft.com/office/drawing/2014/main" id="{D9999B68-8DC5-4B46-DE37-1CC2D23F34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94286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93AA90-4BC7-3521-BDC7-2560870AB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>
            <a:extLst>
              <a:ext uri="{FF2B5EF4-FFF2-40B4-BE49-F238E27FC236}">
                <a16:creationId xmlns:a16="http://schemas.microsoft.com/office/drawing/2014/main" id="{2A42AC69-F95A-8BB9-86AE-B6FC547917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136446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C48791-466F-9B9C-4A8E-D001C7F080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>
            <a:extLst>
              <a:ext uri="{FF2B5EF4-FFF2-40B4-BE49-F238E27FC236}">
                <a16:creationId xmlns:a16="http://schemas.microsoft.com/office/drawing/2014/main" id="{2184F48C-4CA2-E99D-E2DD-E4C1FFD8E3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697845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F1A61-FD20-55A2-8F28-D1441B1D59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>
            <a:extLst>
              <a:ext uri="{FF2B5EF4-FFF2-40B4-BE49-F238E27FC236}">
                <a16:creationId xmlns:a16="http://schemas.microsoft.com/office/drawing/2014/main" id="{671916E9-B256-09D1-84AC-43C89A2AED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23708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F99EF-5BDD-4752-8B0C-197EF60533AC}" type="datetime1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AC934-CF01-457C-A55A-D0D85F15F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13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17E80-0434-4734-990B-CD6D36AEB924}" type="datetime1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AC934-CF01-457C-A55A-D0D85F15F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734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46C93-4D5C-4793-974C-C8F4258AE0D1}" type="datetime1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AC934-CF01-457C-A55A-D0D85F15F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803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92816-EAC4-4752-AB1E-7A3A1CFA9AFE}" type="datetime1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AC934-CF01-457C-A55A-D0D85F15F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618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3CE34-4891-472B-AEB4-CA8077D35B24}" type="datetime1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AC934-CF01-457C-A55A-D0D85F15F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74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AA01D-8256-4932-AD89-48F3E0154C9F}" type="datetime1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AC934-CF01-457C-A55A-D0D85F15F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68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5F12E-A1DF-41FC-A3EE-E799289D68D4}" type="datetime1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AC934-CF01-457C-A55A-D0D85F15F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590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F8290-1FFE-4E83-9D65-70A8F77BACFF}" type="datetime1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AC934-CF01-457C-A55A-D0D85F15F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426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D499C-2E1C-4CE6-8A2C-7D895BD597FA}" type="datetime1">
              <a:rPr lang="en-US" smtClean="0"/>
              <a:t>5/16/2025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AC934-CF01-457C-A55A-D0D85F15F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811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7C301-E511-4948-B255-0845307AA739}" type="datetime1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AC934-CF01-457C-A55A-D0D85F15F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51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467B8-5918-4288-9C1F-6689845D511B}" type="datetime1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AC934-CF01-457C-A55A-D0D85F15F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96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8DA34-FC1B-439D-A96C-8B4A71B6DFED}" type="datetime1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AC934-CF01-457C-A55A-D0D85F15F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258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79A0DA-E73B-ECFC-0999-0DD05F3CE9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F542F6D0-805F-608E-9F76-238A7A453671}"/>
              </a:ext>
            </a:extLst>
          </p:cNvPr>
          <p:cNvGrpSpPr/>
          <p:nvPr/>
        </p:nvGrpSpPr>
        <p:grpSpPr>
          <a:xfrm>
            <a:off x="1828800" y="6471873"/>
            <a:ext cx="7315200" cy="381000"/>
            <a:chOff x="1828800" y="6477000"/>
            <a:chExt cx="7315200" cy="381000"/>
          </a:xfrm>
        </p:grpSpPr>
        <p:sp>
          <p:nvSpPr>
            <p:cNvPr id="6" name="object 3">
              <a:extLst>
                <a:ext uri="{FF2B5EF4-FFF2-40B4-BE49-F238E27FC236}">
                  <a16:creationId xmlns:a16="http://schemas.microsoft.com/office/drawing/2014/main" id="{0E9EDA52-D75C-1563-0F45-A0D87B0ECF20}"/>
                </a:ext>
              </a:extLst>
            </p:cNvPr>
            <p:cNvSpPr/>
            <p:nvPr/>
          </p:nvSpPr>
          <p:spPr>
            <a:xfrm>
              <a:off x="2232660" y="6477000"/>
              <a:ext cx="6911340" cy="381000"/>
            </a:xfrm>
            <a:custGeom>
              <a:avLst/>
              <a:gdLst/>
              <a:ahLst/>
              <a:cxnLst/>
              <a:rect l="l" t="t" r="r" b="b"/>
              <a:pathLst>
                <a:path w="6911340" h="381000">
                  <a:moveTo>
                    <a:pt x="0" y="381000"/>
                  </a:moveTo>
                  <a:lnTo>
                    <a:pt x="6911340" y="381000"/>
                  </a:lnTo>
                  <a:lnTo>
                    <a:pt x="6911340" y="0"/>
                  </a:lnTo>
                  <a:lnTo>
                    <a:pt x="0" y="0"/>
                  </a:lnTo>
                  <a:lnTo>
                    <a:pt x="0" y="381000"/>
                  </a:lnTo>
                  <a:close/>
                </a:path>
              </a:pathLst>
            </a:custGeom>
            <a:solidFill>
              <a:srgbClr val="80B3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4">
              <a:extLst>
                <a:ext uri="{FF2B5EF4-FFF2-40B4-BE49-F238E27FC236}">
                  <a16:creationId xmlns:a16="http://schemas.microsoft.com/office/drawing/2014/main" id="{3437F70A-AE84-6261-82CE-07F0F67E7567}"/>
                </a:ext>
              </a:extLst>
            </p:cNvPr>
            <p:cNvSpPr/>
            <p:nvPr/>
          </p:nvSpPr>
          <p:spPr>
            <a:xfrm>
              <a:off x="1828800" y="6477000"/>
              <a:ext cx="408940" cy="381000"/>
            </a:xfrm>
            <a:custGeom>
              <a:avLst/>
              <a:gdLst/>
              <a:ahLst/>
              <a:cxnLst/>
              <a:rect l="l" t="t" r="r" b="b"/>
              <a:pathLst>
                <a:path w="408939" h="381000">
                  <a:moveTo>
                    <a:pt x="408431" y="0"/>
                  </a:moveTo>
                  <a:lnTo>
                    <a:pt x="0" y="381000"/>
                  </a:lnTo>
                  <a:lnTo>
                    <a:pt x="408431" y="381000"/>
                  </a:lnTo>
                  <a:lnTo>
                    <a:pt x="408431" y="0"/>
                  </a:lnTo>
                  <a:close/>
                </a:path>
              </a:pathLst>
            </a:custGeom>
            <a:solidFill>
              <a:srgbClr val="80B3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9" name="Content Placeholder 8" descr="Text, logo&#10;&#10;Description automatically generated">
            <a:extLst>
              <a:ext uri="{FF2B5EF4-FFF2-40B4-BE49-F238E27FC236}">
                <a16:creationId xmlns:a16="http://schemas.microsoft.com/office/drawing/2014/main" id="{B9F7BC6A-3FC8-4297-B9FC-05B63EBCCB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6774" y="2057890"/>
            <a:ext cx="5367936" cy="2014899"/>
          </a:xfr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C2C8887-E1BF-0B6D-0C7C-567E0F18C2CD}"/>
              </a:ext>
            </a:extLst>
          </p:cNvPr>
          <p:cNvSpPr/>
          <p:nvPr/>
        </p:nvSpPr>
        <p:spPr>
          <a:xfrm>
            <a:off x="4473896" y="3255876"/>
            <a:ext cx="227948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5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n-US" sz="1350" dirty="0"/>
          </a:p>
        </p:txBody>
      </p:sp>
      <p:sp>
        <p:nvSpPr>
          <p:cNvPr id="8" name="object 6">
            <a:extLst>
              <a:ext uri="{FF2B5EF4-FFF2-40B4-BE49-F238E27FC236}">
                <a16:creationId xmlns:a16="http://schemas.microsoft.com/office/drawing/2014/main" id="{372D96E4-E6F3-C8B5-7A5B-1F1D22ADC70A}"/>
              </a:ext>
            </a:extLst>
          </p:cNvPr>
          <p:cNvSpPr/>
          <p:nvPr/>
        </p:nvSpPr>
        <p:spPr>
          <a:xfrm rot="16200000">
            <a:off x="4494787" y="-4496813"/>
            <a:ext cx="154426" cy="9144000"/>
          </a:xfrm>
          <a:custGeom>
            <a:avLst/>
            <a:gdLst/>
            <a:ahLst/>
            <a:cxnLst/>
            <a:rect l="l" t="t" r="r" b="b"/>
            <a:pathLst>
              <a:path w="304800" h="5486400">
                <a:moveTo>
                  <a:pt x="0" y="5486400"/>
                </a:moveTo>
                <a:lnTo>
                  <a:pt x="304800" y="5486400"/>
                </a:lnTo>
                <a:lnTo>
                  <a:pt x="304800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699C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" name="Picture 9" descr="Text&#10;&#10;Description automatically generated with medium confidence">
            <a:extLst>
              <a:ext uri="{FF2B5EF4-FFF2-40B4-BE49-F238E27FC236}">
                <a16:creationId xmlns:a16="http://schemas.microsoft.com/office/drawing/2014/main" id="{B9FD6C09-1A84-12DC-FF17-B6C4B5025E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3" y="6125591"/>
            <a:ext cx="838771" cy="69256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BF5F73F-0881-1A3C-14E3-E1076BB603A3}"/>
              </a:ext>
            </a:extLst>
          </p:cNvPr>
          <p:cNvSpPr txBox="1"/>
          <p:nvPr/>
        </p:nvSpPr>
        <p:spPr>
          <a:xfrm>
            <a:off x="5091734" y="5470757"/>
            <a:ext cx="3705951" cy="3951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R="0" lvl="0">
              <a:lnSpc>
                <a:spcPct val="115000"/>
              </a:lnSpc>
              <a:spcAft>
                <a:spcPts val="800"/>
              </a:spcAft>
            </a:pP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Multi-Factor Authentication (MFA)</a:t>
            </a:r>
          </a:p>
        </p:txBody>
      </p:sp>
    </p:spTree>
    <p:extLst>
      <p:ext uri="{BB962C8B-B14F-4D97-AF65-F5344CB8AC3E}">
        <p14:creationId xmlns:p14="http://schemas.microsoft.com/office/powerpoint/2010/main" val="3854137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E79034-80C3-D809-1CC5-332118DA80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screenshot of a computer&#10;&#10;AI-generated content may be incorrect.">
            <a:extLst>
              <a:ext uri="{FF2B5EF4-FFF2-40B4-BE49-F238E27FC236}">
                <a16:creationId xmlns:a16="http://schemas.microsoft.com/office/drawing/2014/main" id="{C92E91A0-0E65-BF6B-D804-4939E03C13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2095535"/>
            <a:ext cx="5943600" cy="4406900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B5C2F978-9D46-E255-263C-5061FBD0DECF}"/>
              </a:ext>
            </a:extLst>
          </p:cNvPr>
          <p:cNvGrpSpPr/>
          <p:nvPr/>
        </p:nvGrpSpPr>
        <p:grpSpPr>
          <a:xfrm>
            <a:off x="1828800" y="6477000"/>
            <a:ext cx="7315200" cy="381000"/>
            <a:chOff x="1828800" y="6477000"/>
            <a:chExt cx="7315200" cy="381000"/>
          </a:xfrm>
        </p:grpSpPr>
        <p:sp>
          <p:nvSpPr>
            <p:cNvPr id="3" name="object 3">
              <a:extLst>
                <a:ext uri="{FF2B5EF4-FFF2-40B4-BE49-F238E27FC236}">
                  <a16:creationId xmlns:a16="http://schemas.microsoft.com/office/drawing/2014/main" id="{7CBB76B0-5AF7-E1D0-40BA-CDB48967DE0E}"/>
                </a:ext>
              </a:extLst>
            </p:cNvPr>
            <p:cNvSpPr/>
            <p:nvPr/>
          </p:nvSpPr>
          <p:spPr>
            <a:xfrm>
              <a:off x="2232660" y="6477000"/>
              <a:ext cx="6911340" cy="381000"/>
            </a:xfrm>
            <a:custGeom>
              <a:avLst/>
              <a:gdLst/>
              <a:ahLst/>
              <a:cxnLst/>
              <a:rect l="l" t="t" r="r" b="b"/>
              <a:pathLst>
                <a:path w="6911340" h="381000">
                  <a:moveTo>
                    <a:pt x="0" y="381000"/>
                  </a:moveTo>
                  <a:lnTo>
                    <a:pt x="6911340" y="381000"/>
                  </a:lnTo>
                  <a:lnTo>
                    <a:pt x="6911340" y="0"/>
                  </a:lnTo>
                  <a:lnTo>
                    <a:pt x="0" y="0"/>
                  </a:lnTo>
                  <a:lnTo>
                    <a:pt x="0" y="381000"/>
                  </a:lnTo>
                  <a:close/>
                </a:path>
              </a:pathLst>
            </a:custGeom>
            <a:solidFill>
              <a:srgbClr val="80B3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4F81F00F-C6C2-1EE2-2EC4-63CE4A69D8A8}"/>
                </a:ext>
              </a:extLst>
            </p:cNvPr>
            <p:cNvSpPr/>
            <p:nvPr/>
          </p:nvSpPr>
          <p:spPr>
            <a:xfrm>
              <a:off x="1828800" y="6477000"/>
              <a:ext cx="408940" cy="381000"/>
            </a:xfrm>
            <a:custGeom>
              <a:avLst/>
              <a:gdLst/>
              <a:ahLst/>
              <a:cxnLst/>
              <a:rect l="l" t="t" r="r" b="b"/>
              <a:pathLst>
                <a:path w="408939" h="381000">
                  <a:moveTo>
                    <a:pt x="408431" y="0"/>
                  </a:moveTo>
                  <a:lnTo>
                    <a:pt x="0" y="381000"/>
                  </a:lnTo>
                  <a:lnTo>
                    <a:pt x="408431" y="381000"/>
                  </a:lnTo>
                  <a:lnTo>
                    <a:pt x="408431" y="0"/>
                  </a:lnTo>
                  <a:close/>
                </a:path>
              </a:pathLst>
            </a:custGeom>
            <a:solidFill>
              <a:srgbClr val="80B3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6">
            <a:extLst>
              <a:ext uri="{FF2B5EF4-FFF2-40B4-BE49-F238E27FC236}">
                <a16:creationId xmlns:a16="http://schemas.microsoft.com/office/drawing/2014/main" id="{E560642F-4F49-7151-A14F-AC8E090E5613}"/>
              </a:ext>
            </a:extLst>
          </p:cNvPr>
          <p:cNvSpPr/>
          <p:nvPr/>
        </p:nvSpPr>
        <p:spPr>
          <a:xfrm rot="16200000">
            <a:off x="4494787" y="-4496813"/>
            <a:ext cx="154426" cy="9144000"/>
          </a:xfrm>
          <a:custGeom>
            <a:avLst/>
            <a:gdLst/>
            <a:ahLst/>
            <a:cxnLst/>
            <a:rect l="l" t="t" r="r" b="b"/>
            <a:pathLst>
              <a:path w="304800" h="5486400">
                <a:moveTo>
                  <a:pt x="0" y="5486400"/>
                </a:moveTo>
                <a:lnTo>
                  <a:pt x="304800" y="5486400"/>
                </a:lnTo>
                <a:lnTo>
                  <a:pt x="304800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699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16">
            <a:extLst>
              <a:ext uri="{FF2B5EF4-FFF2-40B4-BE49-F238E27FC236}">
                <a16:creationId xmlns:a16="http://schemas.microsoft.com/office/drawing/2014/main" id="{635E04DA-7525-FA04-DDA9-AFD2469D473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8742236" y="6586743"/>
            <a:ext cx="22161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lang="en-US" smtClean="0"/>
              <a:pPr marL="25400">
                <a:lnSpc>
                  <a:spcPct val="100000"/>
                </a:lnSpc>
              </a:pPr>
              <a:t>2</a:t>
            </a:fld>
            <a:endParaRPr dirty="0"/>
          </a:p>
        </p:txBody>
      </p:sp>
      <p:pic>
        <p:nvPicPr>
          <p:cNvPr id="8" name="Picture 7" descr="Text&#10;&#10;Description automatically generated with medium confidence">
            <a:extLst>
              <a:ext uri="{FF2B5EF4-FFF2-40B4-BE49-F238E27FC236}">
                <a16:creationId xmlns:a16="http://schemas.microsoft.com/office/drawing/2014/main" id="{69B1FDE4-AFE7-6A06-5CBA-5464ACF752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74" y="6130718"/>
            <a:ext cx="838771" cy="69256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80C20D8-3F23-556C-B2E3-77EB36B7916F}"/>
              </a:ext>
            </a:extLst>
          </p:cNvPr>
          <p:cNvSpPr txBox="1"/>
          <p:nvPr/>
        </p:nvSpPr>
        <p:spPr>
          <a:xfrm>
            <a:off x="1730517" y="315311"/>
            <a:ext cx="5682966" cy="3951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marR="0" indent="-228600" algn="ctr">
              <a:lnSpc>
                <a:spcPct val="115000"/>
              </a:lnSpc>
              <a:spcAft>
                <a:spcPts val="800"/>
              </a:spcAft>
            </a:pP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External </a:t>
            </a:r>
            <a:r>
              <a:rPr lang="en-US" b="1" kern="100" dirty="0">
                <a:solidFill>
                  <a:schemeClr val="accent1">
                    <a:lumMod val="75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</a:t>
            </a: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ser </a:t>
            </a:r>
            <a:r>
              <a:rPr lang="en-US" b="1" kern="100" dirty="0">
                <a:solidFill>
                  <a:schemeClr val="accent1">
                    <a:lumMod val="75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</a:t>
            </a: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rocedure to Log </a:t>
            </a:r>
            <a:r>
              <a:rPr lang="en-US" b="1" kern="100" dirty="0">
                <a:solidFill>
                  <a:schemeClr val="accent1">
                    <a:lumMod val="75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 for the First </a:t>
            </a:r>
            <a:r>
              <a:rPr lang="en-US" b="1" kern="100" dirty="0">
                <a:solidFill>
                  <a:schemeClr val="accent1">
                    <a:lumMod val="75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ime</a:t>
            </a:r>
            <a:endParaRPr lang="en-US" sz="1800" kern="100" dirty="0">
              <a:solidFill>
                <a:schemeClr val="accent1">
                  <a:lumMod val="7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F696651-184C-1D17-FE1E-B89C1A2CFF5E}"/>
              </a:ext>
            </a:extLst>
          </p:cNvPr>
          <p:cNvSpPr txBox="1"/>
          <p:nvPr/>
        </p:nvSpPr>
        <p:spPr>
          <a:xfrm>
            <a:off x="659939" y="867414"/>
            <a:ext cx="7824122" cy="1071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15000"/>
              </a:lnSpc>
              <a:buFont typeface="+mj-lt"/>
              <a:buAutoNum type="arabicPeriod"/>
            </a:pPr>
            <a:r>
              <a:rPr lang="en-US" sz="1400" kern="100" dirty="0">
                <a:solidFill>
                  <a:schemeClr val="accent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Upon logging in with the newly created credentials for the first time, the system will ask to change your password.</a:t>
            </a:r>
          </a:p>
          <a:p>
            <a:pPr marL="342900" marR="0" lvl="0" indent="-342900">
              <a:lnSpc>
                <a:spcPct val="115000"/>
              </a:lnSpc>
              <a:buFont typeface="+mj-lt"/>
              <a:buAutoNum type="arabicPeriod"/>
            </a:pPr>
            <a:r>
              <a:rPr lang="en-US" sz="1400" kern="100" dirty="0">
                <a:solidFill>
                  <a:schemeClr val="accent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After changing your password, you will be asked to set up Multi-Factor Authentication (MFA)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400" kern="100" dirty="0">
                <a:solidFill>
                  <a:schemeClr val="accent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See the steps for setting up MFA below</a:t>
            </a:r>
          </a:p>
        </p:txBody>
      </p:sp>
    </p:spTree>
    <p:extLst>
      <p:ext uri="{BB962C8B-B14F-4D97-AF65-F5344CB8AC3E}">
        <p14:creationId xmlns:p14="http://schemas.microsoft.com/office/powerpoint/2010/main" val="3559255971"/>
      </p:ext>
    </p:extLst>
  </p:cSld>
  <p:clrMapOvr>
    <a:masterClrMapping/>
  </p:clrMapOvr>
  <p:transition spd="med">
    <p:blinds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751D55-E641-4161-A1A9-6BBD8C263D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E80595C0-AB29-C94A-A47C-87F97BE2183C}"/>
              </a:ext>
            </a:extLst>
          </p:cNvPr>
          <p:cNvSpPr/>
          <p:nvPr/>
        </p:nvSpPr>
        <p:spPr>
          <a:xfrm>
            <a:off x="2232660" y="6477000"/>
            <a:ext cx="6911340" cy="381000"/>
          </a:xfrm>
          <a:custGeom>
            <a:avLst/>
            <a:gdLst/>
            <a:ahLst/>
            <a:cxnLst/>
            <a:rect l="l" t="t" r="r" b="b"/>
            <a:pathLst>
              <a:path w="6911340" h="381000">
                <a:moveTo>
                  <a:pt x="0" y="381000"/>
                </a:moveTo>
                <a:lnTo>
                  <a:pt x="6911340" y="381000"/>
                </a:lnTo>
                <a:lnTo>
                  <a:pt x="691134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solidFill>
            <a:srgbClr val="80B3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58A1C26A-6AC6-47A7-F8FA-347D9C97B1E1}"/>
              </a:ext>
            </a:extLst>
          </p:cNvPr>
          <p:cNvSpPr/>
          <p:nvPr/>
        </p:nvSpPr>
        <p:spPr>
          <a:xfrm>
            <a:off x="1828800" y="6477000"/>
            <a:ext cx="408940" cy="381000"/>
          </a:xfrm>
          <a:custGeom>
            <a:avLst/>
            <a:gdLst/>
            <a:ahLst/>
            <a:cxnLst/>
            <a:rect l="l" t="t" r="r" b="b"/>
            <a:pathLst>
              <a:path w="408939" h="381000">
                <a:moveTo>
                  <a:pt x="408431" y="0"/>
                </a:moveTo>
                <a:lnTo>
                  <a:pt x="0" y="381000"/>
                </a:lnTo>
                <a:lnTo>
                  <a:pt x="408431" y="381000"/>
                </a:lnTo>
                <a:lnTo>
                  <a:pt x="408431" y="0"/>
                </a:lnTo>
                <a:close/>
              </a:path>
            </a:pathLst>
          </a:custGeom>
          <a:solidFill>
            <a:srgbClr val="80B3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6">
            <a:extLst>
              <a:ext uri="{FF2B5EF4-FFF2-40B4-BE49-F238E27FC236}">
                <a16:creationId xmlns:a16="http://schemas.microsoft.com/office/drawing/2014/main" id="{7326AA89-B30A-2175-04FE-F63133D9C24F}"/>
              </a:ext>
            </a:extLst>
          </p:cNvPr>
          <p:cNvSpPr/>
          <p:nvPr/>
        </p:nvSpPr>
        <p:spPr>
          <a:xfrm rot="16200000">
            <a:off x="4494787" y="-4496813"/>
            <a:ext cx="154426" cy="9144000"/>
          </a:xfrm>
          <a:custGeom>
            <a:avLst/>
            <a:gdLst/>
            <a:ahLst/>
            <a:cxnLst/>
            <a:rect l="l" t="t" r="r" b="b"/>
            <a:pathLst>
              <a:path w="304800" h="5486400">
                <a:moveTo>
                  <a:pt x="0" y="5486400"/>
                </a:moveTo>
                <a:lnTo>
                  <a:pt x="304800" y="5486400"/>
                </a:lnTo>
                <a:lnTo>
                  <a:pt x="304800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699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16">
            <a:extLst>
              <a:ext uri="{FF2B5EF4-FFF2-40B4-BE49-F238E27FC236}">
                <a16:creationId xmlns:a16="http://schemas.microsoft.com/office/drawing/2014/main" id="{080C04F0-31EF-5477-352A-DB239641A3C6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8742236" y="6586743"/>
            <a:ext cx="22161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lang="en-US" smtClean="0"/>
              <a:pPr marL="25400">
                <a:lnSpc>
                  <a:spcPct val="100000"/>
                </a:lnSpc>
              </a:pPr>
              <a:t>3</a:t>
            </a:fld>
            <a:endParaRPr dirty="0"/>
          </a:p>
        </p:txBody>
      </p:sp>
      <p:pic>
        <p:nvPicPr>
          <p:cNvPr id="8" name="Picture 7" descr="Text&#10;&#10;Description automatically generated with medium confidence">
            <a:extLst>
              <a:ext uri="{FF2B5EF4-FFF2-40B4-BE49-F238E27FC236}">
                <a16:creationId xmlns:a16="http://schemas.microsoft.com/office/drawing/2014/main" id="{907C1DC2-BB39-6397-A90B-DB71412296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74" y="6130718"/>
            <a:ext cx="838771" cy="692563"/>
          </a:xfrm>
          <a:prstGeom prst="rect">
            <a:avLst/>
          </a:prstGeom>
        </p:spPr>
      </p:pic>
      <p:pic>
        <p:nvPicPr>
          <p:cNvPr id="5" name="Picture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F9703BCE-C710-A7E4-6CE5-CB1B7DA714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0200" y="1437322"/>
            <a:ext cx="6159286" cy="412790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CD758B4-3D2D-5406-4C46-9FA23FAD776B}"/>
              </a:ext>
            </a:extLst>
          </p:cNvPr>
          <p:cNvSpPr txBox="1"/>
          <p:nvPr/>
        </p:nvSpPr>
        <p:spPr>
          <a:xfrm>
            <a:off x="1132135" y="525550"/>
            <a:ext cx="1393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Email Set Up</a:t>
            </a:r>
          </a:p>
        </p:txBody>
      </p:sp>
    </p:spTree>
    <p:extLst>
      <p:ext uri="{BB962C8B-B14F-4D97-AF65-F5344CB8AC3E}">
        <p14:creationId xmlns:p14="http://schemas.microsoft.com/office/powerpoint/2010/main" val="356163322"/>
      </p:ext>
    </p:extLst>
  </p:cSld>
  <p:clrMapOvr>
    <a:masterClrMapping/>
  </p:clrMapOvr>
  <p:transition spd="med">
    <p:blinds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EF7357-11CB-F4D3-0DC5-31FE4D4CE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F71F980B-82D2-AFD8-E451-266F866C03B0}"/>
              </a:ext>
            </a:extLst>
          </p:cNvPr>
          <p:cNvSpPr/>
          <p:nvPr/>
        </p:nvSpPr>
        <p:spPr>
          <a:xfrm>
            <a:off x="2232660" y="6477000"/>
            <a:ext cx="6911340" cy="381000"/>
          </a:xfrm>
          <a:custGeom>
            <a:avLst/>
            <a:gdLst/>
            <a:ahLst/>
            <a:cxnLst/>
            <a:rect l="l" t="t" r="r" b="b"/>
            <a:pathLst>
              <a:path w="6911340" h="381000">
                <a:moveTo>
                  <a:pt x="0" y="381000"/>
                </a:moveTo>
                <a:lnTo>
                  <a:pt x="6911340" y="381000"/>
                </a:lnTo>
                <a:lnTo>
                  <a:pt x="691134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solidFill>
            <a:srgbClr val="80B3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FA95B50F-36D1-835F-AA13-3929C1CD5256}"/>
              </a:ext>
            </a:extLst>
          </p:cNvPr>
          <p:cNvSpPr/>
          <p:nvPr/>
        </p:nvSpPr>
        <p:spPr>
          <a:xfrm>
            <a:off x="1828800" y="6477000"/>
            <a:ext cx="408940" cy="381000"/>
          </a:xfrm>
          <a:custGeom>
            <a:avLst/>
            <a:gdLst/>
            <a:ahLst/>
            <a:cxnLst/>
            <a:rect l="l" t="t" r="r" b="b"/>
            <a:pathLst>
              <a:path w="408939" h="381000">
                <a:moveTo>
                  <a:pt x="408431" y="0"/>
                </a:moveTo>
                <a:lnTo>
                  <a:pt x="0" y="381000"/>
                </a:lnTo>
                <a:lnTo>
                  <a:pt x="408431" y="381000"/>
                </a:lnTo>
                <a:lnTo>
                  <a:pt x="408431" y="0"/>
                </a:lnTo>
                <a:close/>
              </a:path>
            </a:pathLst>
          </a:custGeom>
          <a:solidFill>
            <a:srgbClr val="80B3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6">
            <a:extLst>
              <a:ext uri="{FF2B5EF4-FFF2-40B4-BE49-F238E27FC236}">
                <a16:creationId xmlns:a16="http://schemas.microsoft.com/office/drawing/2014/main" id="{AFBC32AA-8E96-8244-A409-A313149B2453}"/>
              </a:ext>
            </a:extLst>
          </p:cNvPr>
          <p:cNvSpPr/>
          <p:nvPr/>
        </p:nvSpPr>
        <p:spPr>
          <a:xfrm rot="16200000">
            <a:off x="4494787" y="-4496813"/>
            <a:ext cx="154426" cy="9144000"/>
          </a:xfrm>
          <a:custGeom>
            <a:avLst/>
            <a:gdLst/>
            <a:ahLst/>
            <a:cxnLst/>
            <a:rect l="l" t="t" r="r" b="b"/>
            <a:pathLst>
              <a:path w="304800" h="5486400">
                <a:moveTo>
                  <a:pt x="0" y="5486400"/>
                </a:moveTo>
                <a:lnTo>
                  <a:pt x="304800" y="5486400"/>
                </a:lnTo>
                <a:lnTo>
                  <a:pt x="304800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699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16">
            <a:extLst>
              <a:ext uri="{FF2B5EF4-FFF2-40B4-BE49-F238E27FC236}">
                <a16:creationId xmlns:a16="http://schemas.microsoft.com/office/drawing/2014/main" id="{CF906AAD-C0E6-F9B2-2AB5-39CCCC6D89B7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8742236" y="6586743"/>
            <a:ext cx="22161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lang="en-US" smtClean="0"/>
              <a:pPr marL="25400">
                <a:lnSpc>
                  <a:spcPct val="100000"/>
                </a:lnSpc>
              </a:pPr>
              <a:t>4</a:t>
            </a:fld>
            <a:endParaRPr dirty="0"/>
          </a:p>
        </p:txBody>
      </p:sp>
      <p:pic>
        <p:nvPicPr>
          <p:cNvPr id="8" name="Picture 7" descr="Text&#10;&#10;Description automatically generated with medium confidence">
            <a:extLst>
              <a:ext uri="{FF2B5EF4-FFF2-40B4-BE49-F238E27FC236}">
                <a16:creationId xmlns:a16="http://schemas.microsoft.com/office/drawing/2014/main" id="{AB30784C-295D-CD65-FE2F-F621D75201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74" y="6130718"/>
            <a:ext cx="838771" cy="692563"/>
          </a:xfrm>
          <a:prstGeom prst="rect">
            <a:avLst/>
          </a:prstGeom>
        </p:spPr>
      </p:pic>
      <p:pic>
        <p:nvPicPr>
          <p:cNvPr id="6" name="Picture 5" descr="A screenshot of a computer&#10;&#10;AI-generated content may be incorrect.">
            <a:extLst>
              <a:ext uri="{FF2B5EF4-FFF2-40B4-BE49-F238E27FC236}">
                <a16:creationId xmlns:a16="http://schemas.microsoft.com/office/drawing/2014/main" id="{169D844C-5C73-A75E-DEAD-D941F530B9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0200" y="1091882"/>
            <a:ext cx="5943600" cy="4674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93062"/>
      </p:ext>
    </p:extLst>
  </p:cSld>
  <p:clrMapOvr>
    <a:masterClrMapping/>
  </p:clrMapOvr>
  <p:transition spd="med">
    <p:blinds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7E74A0-E571-664A-53FF-D1F03BB8D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A70FA207-BA5B-3FF0-6A97-38D8B0C08F88}"/>
              </a:ext>
            </a:extLst>
          </p:cNvPr>
          <p:cNvSpPr/>
          <p:nvPr/>
        </p:nvSpPr>
        <p:spPr>
          <a:xfrm>
            <a:off x="2232660" y="6477000"/>
            <a:ext cx="6911340" cy="381000"/>
          </a:xfrm>
          <a:custGeom>
            <a:avLst/>
            <a:gdLst/>
            <a:ahLst/>
            <a:cxnLst/>
            <a:rect l="l" t="t" r="r" b="b"/>
            <a:pathLst>
              <a:path w="6911340" h="381000">
                <a:moveTo>
                  <a:pt x="0" y="381000"/>
                </a:moveTo>
                <a:lnTo>
                  <a:pt x="6911340" y="381000"/>
                </a:lnTo>
                <a:lnTo>
                  <a:pt x="691134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solidFill>
            <a:srgbClr val="80B3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3DC3A235-BBBE-6479-4C79-DF7A6791131A}"/>
              </a:ext>
            </a:extLst>
          </p:cNvPr>
          <p:cNvSpPr/>
          <p:nvPr/>
        </p:nvSpPr>
        <p:spPr>
          <a:xfrm>
            <a:off x="1828800" y="6477000"/>
            <a:ext cx="408940" cy="381000"/>
          </a:xfrm>
          <a:custGeom>
            <a:avLst/>
            <a:gdLst/>
            <a:ahLst/>
            <a:cxnLst/>
            <a:rect l="l" t="t" r="r" b="b"/>
            <a:pathLst>
              <a:path w="408939" h="381000">
                <a:moveTo>
                  <a:pt x="408431" y="0"/>
                </a:moveTo>
                <a:lnTo>
                  <a:pt x="0" y="381000"/>
                </a:lnTo>
                <a:lnTo>
                  <a:pt x="408431" y="381000"/>
                </a:lnTo>
                <a:lnTo>
                  <a:pt x="408431" y="0"/>
                </a:lnTo>
                <a:close/>
              </a:path>
            </a:pathLst>
          </a:custGeom>
          <a:solidFill>
            <a:srgbClr val="80B3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6">
            <a:extLst>
              <a:ext uri="{FF2B5EF4-FFF2-40B4-BE49-F238E27FC236}">
                <a16:creationId xmlns:a16="http://schemas.microsoft.com/office/drawing/2014/main" id="{50A3DFCA-476E-19F8-45C3-DB6E9F9E465F}"/>
              </a:ext>
            </a:extLst>
          </p:cNvPr>
          <p:cNvSpPr/>
          <p:nvPr/>
        </p:nvSpPr>
        <p:spPr>
          <a:xfrm rot="16200000">
            <a:off x="4494787" y="-4496813"/>
            <a:ext cx="154426" cy="9144000"/>
          </a:xfrm>
          <a:custGeom>
            <a:avLst/>
            <a:gdLst/>
            <a:ahLst/>
            <a:cxnLst/>
            <a:rect l="l" t="t" r="r" b="b"/>
            <a:pathLst>
              <a:path w="304800" h="5486400">
                <a:moveTo>
                  <a:pt x="0" y="5486400"/>
                </a:moveTo>
                <a:lnTo>
                  <a:pt x="304800" y="5486400"/>
                </a:lnTo>
                <a:lnTo>
                  <a:pt x="304800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699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16">
            <a:extLst>
              <a:ext uri="{FF2B5EF4-FFF2-40B4-BE49-F238E27FC236}">
                <a16:creationId xmlns:a16="http://schemas.microsoft.com/office/drawing/2014/main" id="{6F6960AF-17B4-A8BC-F99A-EEDD436F726F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8742236" y="6586743"/>
            <a:ext cx="22161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lang="en-US" smtClean="0"/>
              <a:pPr marL="25400">
                <a:lnSpc>
                  <a:spcPct val="100000"/>
                </a:lnSpc>
              </a:pPr>
              <a:t>5</a:t>
            </a:fld>
            <a:endParaRPr dirty="0"/>
          </a:p>
        </p:txBody>
      </p:sp>
      <p:pic>
        <p:nvPicPr>
          <p:cNvPr id="8" name="Picture 7" descr="Text&#10;&#10;Description automatically generated with medium confidence">
            <a:extLst>
              <a:ext uri="{FF2B5EF4-FFF2-40B4-BE49-F238E27FC236}">
                <a16:creationId xmlns:a16="http://schemas.microsoft.com/office/drawing/2014/main" id="{D770A032-763C-9A08-217A-945B41BC2D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74" y="6130718"/>
            <a:ext cx="838771" cy="692563"/>
          </a:xfrm>
          <a:prstGeom prst="rect">
            <a:avLst/>
          </a:prstGeom>
        </p:spPr>
      </p:pic>
      <p:pic>
        <p:nvPicPr>
          <p:cNvPr id="5" name="Picture 4" descr="A screenshot of a phone number&#10;&#10;AI-generated content may be incorrect.">
            <a:extLst>
              <a:ext uri="{FF2B5EF4-FFF2-40B4-BE49-F238E27FC236}">
                <a16:creationId xmlns:a16="http://schemas.microsoft.com/office/drawing/2014/main" id="{37D8A470-455C-298F-D497-0919821AD1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0200" y="789305"/>
            <a:ext cx="5943600" cy="52793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AE85AF9-F98F-9EA1-1634-824F7B8255C2}"/>
              </a:ext>
            </a:extLst>
          </p:cNvPr>
          <p:cNvSpPr txBox="1"/>
          <p:nvPr/>
        </p:nvSpPr>
        <p:spPr>
          <a:xfrm>
            <a:off x="813233" y="286187"/>
            <a:ext cx="2838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Phone Call or Text Message </a:t>
            </a:r>
          </a:p>
        </p:txBody>
      </p:sp>
    </p:spTree>
    <p:extLst>
      <p:ext uri="{BB962C8B-B14F-4D97-AF65-F5344CB8AC3E}">
        <p14:creationId xmlns:p14="http://schemas.microsoft.com/office/powerpoint/2010/main" val="360386151"/>
      </p:ext>
    </p:extLst>
  </p:cSld>
  <p:clrMapOvr>
    <a:masterClrMapping/>
  </p:clrMapOvr>
  <p:transition spd="med">
    <p:blinds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F1D3EE-862A-7A05-6BA7-45A04F664D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9869CD1F-2159-DB29-A707-BBE27A6DBA55}"/>
              </a:ext>
            </a:extLst>
          </p:cNvPr>
          <p:cNvSpPr/>
          <p:nvPr/>
        </p:nvSpPr>
        <p:spPr>
          <a:xfrm>
            <a:off x="2232660" y="6477000"/>
            <a:ext cx="6911340" cy="381000"/>
          </a:xfrm>
          <a:custGeom>
            <a:avLst/>
            <a:gdLst/>
            <a:ahLst/>
            <a:cxnLst/>
            <a:rect l="l" t="t" r="r" b="b"/>
            <a:pathLst>
              <a:path w="6911340" h="381000">
                <a:moveTo>
                  <a:pt x="0" y="381000"/>
                </a:moveTo>
                <a:lnTo>
                  <a:pt x="6911340" y="381000"/>
                </a:lnTo>
                <a:lnTo>
                  <a:pt x="691134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solidFill>
            <a:srgbClr val="80B3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F75371E5-E87F-DFC8-61BD-809CAF1B5D49}"/>
              </a:ext>
            </a:extLst>
          </p:cNvPr>
          <p:cNvSpPr/>
          <p:nvPr/>
        </p:nvSpPr>
        <p:spPr>
          <a:xfrm>
            <a:off x="1828800" y="6477000"/>
            <a:ext cx="408940" cy="381000"/>
          </a:xfrm>
          <a:custGeom>
            <a:avLst/>
            <a:gdLst/>
            <a:ahLst/>
            <a:cxnLst/>
            <a:rect l="l" t="t" r="r" b="b"/>
            <a:pathLst>
              <a:path w="408939" h="381000">
                <a:moveTo>
                  <a:pt x="408431" y="0"/>
                </a:moveTo>
                <a:lnTo>
                  <a:pt x="0" y="381000"/>
                </a:lnTo>
                <a:lnTo>
                  <a:pt x="408431" y="381000"/>
                </a:lnTo>
                <a:lnTo>
                  <a:pt x="408431" y="0"/>
                </a:lnTo>
                <a:close/>
              </a:path>
            </a:pathLst>
          </a:custGeom>
          <a:solidFill>
            <a:srgbClr val="80B3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6">
            <a:extLst>
              <a:ext uri="{FF2B5EF4-FFF2-40B4-BE49-F238E27FC236}">
                <a16:creationId xmlns:a16="http://schemas.microsoft.com/office/drawing/2014/main" id="{8C2FA51F-EE7F-A9F9-6F9A-A6A233F4CBE1}"/>
              </a:ext>
            </a:extLst>
          </p:cNvPr>
          <p:cNvSpPr/>
          <p:nvPr/>
        </p:nvSpPr>
        <p:spPr>
          <a:xfrm rot="16200000">
            <a:off x="4494787" y="-4496813"/>
            <a:ext cx="154426" cy="9144000"/>
          </a:xfrm>
          <a:custGeom>
            <a:avLst/>
            <a:gdLst/>
            <a:ahLst/>
            <a:cxnLst/>
            <a:rect l="l" t="t" r="r" b="b"/>
            <a:pathLst>
              <a:path w="304800" h="5486400">
                <a:moveTo>
                  <a:pt x="0" y="5486400"/>
                </a:moveTo>
                <a:lnTo>
                  <a:pt x="304800" y="5486400"/>
                </a:lnTo>
                <a:lnTo>
                  <a:pt x="304800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699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16">
            <a:extLst>
              <a:ext uri="{FF2B5EF4-FFF2-40B4-BE49-F238E27FC236}">
                <a16:creationId xmlns:a16="http://schemas.microsoft.com/office/drawing/2014/main" id="{19E23FED-92B1-A849-4741-045990BB780A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8742236" y="6586743"/>
            <a:ext cx="22161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lang="en-US" smtClean="0"/>
              <a:pPr marL="25400">
                <a:lnSpc>
                  <a:spcPct val="100000"/>
                </a:lnSpc>
              </a:pPr>
              <a:t>6</a:t>
            </a:fld>
            <a:endParaRPr dirty="0"/>
          </a:p>
        </p:txBody>
      </p:sp>
      <p:pic>
        <p:nvPicPr>
          <p:cNvPr id="8" name="Picture 7" descr="Text&#10;&#10;Description automatically generated with medium confidence">
            <a:extLst>
              <a:ext uri="{FF2B5EF4-FFF2-40B4-BE49-F238E27FC236}">
                <a16:creationId xmlns:a16="http://schemas.microsoft.com/office/drawing/2014/main" id="{64B048E0-5786-E199-7CE4-593380F0D5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74" y="6130718"/>
            <a:ext cx="838771" cy="692563"/>
          </a:xfrm>
          <a:prstGeom prst="rect">
            <a:avLst/>
          </a:prstGeom>
        </p:spPr>
      </p:pic>
      <p:pic>
        <p:nvPicPr>
          <p:cNvPr id="5" name="Picture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00F9DB96-12AC-C1A5-3900-409223E097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0200" y="1305242"/>
            <a:ext cx="5943600" cy="424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694103"/>
      </p:ext>
    </p:extLst>
  </p:cSld>
  <p:clrMapOvr>
    <a:masterClrMapping/>
  </p:clrMapOvr>
  <p:transition spd="med">
    <p:blinds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B791A-8D69-D6C4-2CFF-E5A027DAE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0D3771FE-3FF3-340E-F54E-3E5F8EF99DA7}"/>
              </a:ext>
            </a:extLst>
          </p:cNvPr>
          <p:cNvSpPr/>
          <p:nvPr/>
        </p:nvSpPr>
        <p:spPr>
          <a:xfrm>
            <a:off x="2232660" y="6477000"/>
            <a:ext cx="6911340" cy="381000"/>
          </a:xfrm>
          <a:custGeom>
            <a:avLst/>
            <a:gdLst/>
            <a:ahLst/>
            <a:cxnLst/>
            <a:rect l="l" t="t" r="r" b="b"/>
            <a:pathLst>
              <a:path w="6911340" h="381000">
                <a:moveTo>
                  <a:pt x="0" y="381000"/>
                </a:moveTo>
                <a:lnTo>
                  <a:pt x="6911340" y="381000"/>
                </a:lnTo>
                <a:lnTo>
                  <a:pt x="691134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solidFill>
            <a:srgbClr val="80B3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58B4A6A6-A2FE-2711-903C-66098EEADE4F}"/>
              </a:ext>
            </a:extLst>
          </p:cNvPr>
          <p:cNvSpPr/>
          <p:nvPr/>
        </p:nvSpPr>
        <p:spPr>
          <a:xfrm>
            <a:off x="1828800" y="6477000"/>
            <a:ext cx="408940" cy="381000"/>
          </a:xfrm>
          <a:custGeom>
            <a:avLst/>
            <a:gdLst/>
            <a:ahLst/>
            <a:cxnLst/>
            <a:rect l="l" t="t" r="r" b="b"/>
            <a:pathLst>
              <a:path w="408939" h="381000">
                <a:moveTo>
                  <a:pt x="408431" y="0"/>
                </a:moveTo>
                <a:lnTo>
                  <a:pt x="0" y="381000"/>
                </a:lnTo>
                <a:lnTo>
                  <a:pt x="408431" y="381000"/>
                </a:lnTo>
                <a:lnTo>
                  <a:pt x="408431" y="0"/>
                </a:lnTo>
                <a:close/>
              </a:path>
            </a:pathLst>
          </a:custGeom>
          <a:solidFill>
            <a:srgbClr val="80B3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6">
            <a:extLst>
              <a:ext uri="{FF2B5EF4-FFF2-40B4-BE49-F238E27FC236}">
                <a16:creationId xmlns:a16="http://schemas.microsoft.com/office/drawing/2014/main" id="{79C5CB17-DB10-CAB3-B1C4-444E0C71081C}"/>
              </a:ext>
            </a:extLst>
          </p:cNvPr>
          <p:cNvSpPr/>
          <p:nvPr/>
        </p:nvSpPr>
        <p:spPr>
          <a:xfrm rot="16200000">
            <a:off x="4494787" y="-4496813"/>
            <a:ext cx="154426" cy="9144000"/>
          </a:xfrm>
          <a:custGeom>
            <a:avLst/>
            <a:gdLst/>
            <a:ahLst/>
            <a:cxnLst/>
            <a:rect l="l" t="t" r="r" b="b"/>
            <a:pathLst>
              <a:path w="304800" h="5486400">
                <a:moveTo>
                  <a:pt x="0" y="5486400"/>
                </a:moveTo>
                <a:lnTo>
                  <a:pt x="304800" y="5486400"/>
                </a:lnTo>
                <a:lnTo>
                  <a:pt x="304800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699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16">
            <a:extLst>
              <a:ext uri="{FF2B5EF4-FFF2-40B4-BE49-F238E27FC236}">
                <a16:creationId xmlns:a16="http://schemas.microsoft.com/office/drawing/2014/main" id="{4F386209-F3E4-D2E6-C775-B406135BD57A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8742236" y="6586743"/>
            <a:ext cx="22161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lang="en-US" smtClean="0"/>
              <a:pPr marL="25400">
                <a:lnSpc>
                  <a:spcPct val="100000"/>
                </a:lnSpc>
              </a:pPr>
              <a:t>7</a:t>
            </a:fld>
            <a:endParaRPr dirty="0"/>
          </a:p>
        </p:txBody>
      </p:sp>
      <p:pic>
        <p:nvPicPr>
          <p:cNvPr id="8" name="Picture 7" descr="Text&#10;&#10;Description automatically generated with medium confidence">
            <a:extLst>
              <a:ext uri="{FF2B5EF4-FFF2-40B4-BE49-F238E27FC236}">
                <a16:creationId xmlns:a16="http://schemas.microsoft.com/office/drawing/2014/main" id="{29740BFC-27C7-3EF0-DEBA-49D430E7BE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74" y="6130718"/>
            <a:ext cx="838771" cy="692563"/>
          </a:xfrm>
          <a:prstGeom prst="rect">
            <a:avLst/>
          </a:prstGeom>
        </p:spPr>
      </p:pic>
      <p:pic>
        <p:nvPicPr>
          <p:cNvPr id="5" name="Picture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D3EC33A1-F0FF-7DBB-2033-B974FE51C8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0200" y="1369060"/>
            <a:ext cx="5943600" cy="411988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F500130-517C-8DF5-672C-8DACA5F8FDFF}"/>
              </a:ext>
            </a:extLst>
          </p:cNvPr>
          <p:cNvSpPr txBox="1"/>
          <p:nvPr/>
        </p:nvSpPr>
        <p:spPr>
          <a:xfrm>
            <a:off x="924845" y="576064"/>
            <a:ext cx="1631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IBM Verify App</a:t>
            </a:r>
          </a:p>
        </p:txBody>
      </p:sp>
    </p:spTree>
    <p:extLst>
      <p:ext uri="{BB962C8B-B14F-4D97-AF65-F5344CB8AC3E}">
        <p14:creationId xmlns:p14="http://schemas.microsoft.com/office/powerpoint/2010/main" val="1441418782"/>
      </p:ext>
    </p:extLst>
  </p:cSld>
  <p:clrMapOvr>
    <a:masterClrMapping/>
  </p:clrMapOvr>
  <p:transition spd="med">
    <p:blinds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F2909A-D348-9FA7-675C-86BA6D380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9BDCC318-9DF6-E7A7-1E77-B6DDBEE9473B}"/>
              </a:ext>
            </a:extLst>
          </p:cNvPr>
          <p:cNvSpPr/>
          <p:nvPr/>
        </p:nvSpPr>
        <p:spPr>
          <a:xfrm>
            <a:off x="2232660" y="6477000"/>
            <a:ext cx="6911340" cy="381000"/>
          </a:xfrm>
          <a:custGeom>
            <a:avLst/>
            <a:gdLst/>
            <a:ahLst/>
            <a:cxnLst/>
            <a:rect l="l" t="t" r="r" b="b"/>
            <a:pathLst>
              <a:path w="6911340" h="381000">
                <a:moveTo>
                  <a:pt x="0" y="381000"/>
                </a:moveTo>
                <a:lnTo>
                  <a:pt x="6911340" y="381000"/>
                </a:lnTo>
                <a:lnTo>
                  <a:pt x="691134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solidFill>
            <a:srgbClr val="80B3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9C95A1C3-B7B8-9C7C-653A-A6D3B1ECF156}"/>
              </a:ext>
            </a:extLst>
          </p:cNvPr>
          <p:cNvSpPr/>
          <p:nvPr/>
        </p:nvSpPr>
        <p:spPr>
          <a:xfrm>
            <a:off x="1828800" y="6477000"/>
            <a:ext cx="408940" cy="381000"/>
          </a:xfrm>
          <a:custGeom>
            <a:avLst/>
            <a:gdLst/>
            <a:ahLst/>
            <a:cxnLst/>
            <a:rect l="l" t="t" r="r" b="b"/>
            <a:pathLst>
              <a:path w="408939" h="381000">
                <a:moveTo>
                  <a:pt x="408431" y="0"/>
                </a:moveTo>
                <a:lnTo>
                  <a:pt x="0" y="381000"/>
                </a:lnTo>
                <a:lnTo>
                  <a:pt x="408431" y="381000"/>
                </a:lnTo>
                <a:lnTo>
                  <a:pt x="408431" y="0"/>
                </a:lnTo>
                <a:close/>
              </a:path>
            </a:pathLst>
          </a:custGeom>
          <a:solidFill>
            <a:srgbClr val="80B3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6">
            <a:extLst>
              <a:ext uri="{FF2B5EF4-FFF2-40B4-BE49-F238E27FC236}">
                <a16:creationId xmlns:a16="http://schemas.microsoft.com/office/drawing/2014/main" id="{E057E690-6C52-9169-C6B3-4B6ECFD603EE}"/>
              </a:ext>
            </a:extLst>
          </p:cNvPr>
          <p:cNvSpPr/>
          <p:nvPr/>
        </p:nvSpPr>
        <p:spPr>
          <a:xfrm rot="16200000">
            <a:off x="4494787" y="-4496813"/>
            <a:ext cx="154426" cy="9144000"/>
          </a:xfrm>
          <a:custGeom>
            <a:avLst/>
            <a:gdLst/>
            <a:ahLst/>
            <a:cxnLst/>
            <a:rect l="l" t="t" r="r" b="b"/>
            <a:pathLst>
              <a:path w="304800" h="5486400">
                <a:moveTo>
                  <a:pt x="0" y="5486400"/>
                </a:moveTo>
                <a:lnTo>
                  <a:pt x="304800" y="5486400"/>
                </a:lnTo>
                <a:lnTo>
                  <a:pt x="304800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699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16">
            <a:extLst>
              <a:ext uri="{FF2B5EF4-FFF2-40B4-BE49-F238E27FC236}">
                <a16:creationId xmlns:a16="http://schemas.microsoft.com/office/drawing/2014/main" id="{9E8482A0-6411-F822-8908-C5E7715247EA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8742236" y="6586743"/>
            <a:ext cx="22161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lang="en-US" smtClean="0"/>
              <a:pPr marL="25400">
                <a:lnSpc>
                  <a:spcPct val="100000"/>
                </a:lnSpc>
              </a:pPr>
              <a:t>8</a:t>
            </a:fld>
            <a:endParaRPr dirty="0"/>
          </a:p>
        </p:txBody>
      </p:sp>
      <p:pic>
        <p:nvPicPr>
          <p:cNvPr id="8" name="Picture 7" descr="Text&#10;&#10;Description automatically generated with medium confidence">
            <a:extLst>
              <a:ext uri="{FF2B5EF4-FFF2-40B4-BE49-F238E27FC236}">
                <a16:creationId xmlns:a16="http://schemas.microsoft.com/office/drawing/2014/main" id="{1C11BF7C-99B5-8D52-52CA-1E1DEE2894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74" y="6130718"/>
            <a:ext cx="838771" cy="692563"/>
          </a:xfrm>
          <a:prstGeom prst="rect">
            <a:avLst/>
          </a:prstGeom>
        </p:spPr>
      </p:pic>
      <p:pic>
        <p:nvPicPr>
          <p:cNvPr id="5" name="Picture 4" descr="A screenshot of a qr code&#10;&#10;AI-generated content may be incorrect.">
            <a:extLst>
              <a:ext uri="{FF2B5EF4-FFF2-40B4-BE49-F238E27FC236}">
                <a16:creationId xmlns:a16="http://schemas.microsoft.com/office/drawing/2014/main" id="{A59595D4-51B3-DC01-85D1-1D899525CB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0200" y="1165225"/>
            <a:ext cx="5943600" cy="4527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335198"/>
      </p:ext>
    </p:extLst>
  </p:cSld>
  <p:clrMapOvr>
    <a:masterClrMapping/>
  </p:clrMapOvr>
  <p:transition spd="med">
    <p:blinds/>
  </p:transition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41</TotalTime>
  <Words>81</Words>
  <Application>Microsoft Office PowerPoint</Application>
  <PresentationFormat>On-screen Show (4:3)</PresentationFormat>
  <Paragraphs>16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Arial</vt:lpstr>
      <vt:lpstr>Calibri</vt:lpstr>
      <vt:lpstr>Calibri Light</vt:lpstr>
      <vt:lpstr>Times New Roman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NYCDOE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Marshall Fatima</dc:creator>
  <cp:lastModifiedBy>Fatima Marshall</cp:lastModifiedBy>
  <cp:revision>3</cp:revision>
  <dcterms:created xsi:type="dcterms:W3CDTF">2023-04-19T20:11:28Z</dcterms:created>
  <dcterms:modified xsi:type="dcterms:W3CDTF">2025-05-16T13:38:30Z</dcterms:modified>
</cp:coreProperties>
</file>